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Budget, Reporting, and </a:t>
            </a:r>
            <a:r>
              <a:rPr lang="en-US" sz="5400" dirty="0" err="1" smtClean="0"/>
              <a:t>SOWDiscussion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552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477177"/>
              </p:ext>
            </p:extLst>
          </p:nvPr>
        </p:nvGraphicFramePr>
        <p:xfrm>
          <a:off x="1120775" y="2099244"/>
          <a:ext cx="10233024" cy="3804100"/>
        </p:xfrm>
        <a:graphic>
          <a:graphicData uri="http://schemas.openxmlformats.org/drawingml/2006/table">
            <a:tbl>
              <a:tblPr/>
              <a:tblGrid>
                <a:gridCol w="2027596"/>
                <a:gridCol w="1216558"/>
                <a:gridCol w="836383"/>
                <a:gridCol w="1001126"/>
                <a:gridCol w="826879"/>
                <a:gridCol w="773021"/>
                <a:gridCol w="937763"/>
                <a:gridCol w="798366"/>
                <a:gridCol w="798366"/>
                <a:gridCol w="1016966"/>
              </a:tblGrid>
              <a:tr h="951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current monthly expenditure rate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if applied for 4 months (Oct-Jan)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add full indirect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project full budgeted spending for 8 mo (Feb-Sep)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projected spending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Potential Revisions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COLVILLE CONFEDERATED TRIBES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$1,359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$60,906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$62,265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$91,359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$29,094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STREAMNET - IDAHO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$14,839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$59,357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$4,098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$179,727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$243,182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$269,590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$26,408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add 2 seasonals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STREAMNET-MONTANA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$7,607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$30,428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$2,363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$103,618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$136,409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$155,427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$19,018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STREAMNET - OREGON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$33,205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$132,819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$7,078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$312,480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$452,377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$475,805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$23,428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STREAMNET PSMFC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$39,445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$157,780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$92,461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$403,648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$653,889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$680,305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$26,416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BPA STREAMNET -  USFWS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$275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$18,200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$18,475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$18,475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BPA STREAMNET - WA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$24,408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$97,634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$6,028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$262,409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$366,070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$393,613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$27,543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fill 5 mo. Seasonal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$1,932,667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$2,084,574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$151,907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205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Assumptions: Expenditure history to date does not have any surprises (late billings coming); From Feb on everyone will bill at their "full budgeted amount"; No one will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bill for more than their "full budgeted amount" ( budget divided by 12) between Feb. - Sep.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2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Any surprises, issues, projected savings, etc. ??????                                      DISCUSSION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7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Opportunities or Issues?</a:t>
            </a:r>
            <a:endParaRPr lang="en-US" sz="5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SOW and Reporting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quarterly report due (Jan. 1 – Mar. 31, 2014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Please complete your section in Pisces</a:t>
            </a:r>
          </a:p>
          <a:p>
            <a:pPr lvl="1"/>
            <a:r>
              <a:rPr lang="en-US" dirty="0" smtClean="0"/>
              <a:t>Keep track of narrative &amp; detail using web </a:t>
            </a:r>
            <a:r>
              <a:rPr lang="en-US" dirty="0"/>
              <a:t>service reporting tool</a:t>
            </a:r>
          </a:p>
          <a:p>
            <a:pPr lvl="1"/>
            <a:endParaRPr lang="en-US" dirty="0"/>
          </a:p>
          <a:p>
            <a:r>
              <a:rPr lang="en-US" dirty="0" smtClean="0"/>
              <a:t>SOW simplification crosswalk</a:t>
            </a:r>
          </a:p>
          <a:p>
            <a:r>
              <a:rPr lang="en-US" dirty="0" smtClean="0"/>
              <a:t>COLAs, budgets, issues from BPA</a:t>
            </a:r>
          </a:p>
          <a:p>
            <a:r>
              <a:rPr lang="en-US" dirty="0" smtClean="0"/>
              <a:t>Process to complete next SOW (including timeline)</a:t>
            </a:r>
          </a:p>
          <a:p>
            <a:r>
              <a:rPr lang="en-US" dirty="0" smtClean="0"/>
              <a:t>Web service reporting tool for next annual</a:t>
            </a:r>
          </a:p>
          <a:p>
            <a:r>
              <a:rPr lang="en-US" dirty="0"/>
              <a:t>2013 Annual Report and 2013 </a:t>
            </a:r>
            <a:r>
              <a:rPr lang="en-US" dirty="0" err="1"/>
              <a:t>BiOp</a:t>
            </a:r>
            <a:r>
              <a:rPr lang="en-US" dirty="0"/>
              <a:t> Report;   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888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29</TotalTime>
  <Words>308</Words>
  <Application>Microsoft Office PowerPoint</Application>
  <PresentationFormat>Widescreen</PresentationFormat>
  <Paragraphs>96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Corbel</vt:lpstr>
      <vt:lpstr>Depth</vt:lpstr>
      <vt:lpstr>PowerPoint Presentation</vt:lpstr>
      <vt:lpstr>PowerPoint Presentation</vt:lpstr>
      <vt:lpstr>PowerPoint Presentation</vt:lpstr>
      <vt:lpstr>Next SOW and Reporting Process</vt:lpstr>
    </vt:vector>
  </TitlesOfParts>
  <Company>PSMFC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Wheaton</dc:creator>
  <cp:lastModifiedBy>Chris Wheaton</cp:lastModifiedBy>
  <cp:revision>2</cp:revision>
  <dcterms:created xsi:type="dcterms:W3CDTF">2014-03-31T16:42:23Z</dcterms:created>
  <dcterms:modified xsi:type="dcterms:W3CDTF">2014-04-01T18:18:00Z</dcterms:modified>
</cp:coreProperties>
</file>