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2"/>
  </p:sldMasterIdLst>
  <p:notesMasterIdLst>
    <p:notesMasterId r:id="rId9"/>
  </p:notesMasterIdLst>
  <p:sldIdLst>
    <p:sldId id="256" r:id="rId3"/>
    <p:sldId id="260" r:id="rId4"/>
    <p:sldId id="258" r:id="rId5"/>
    <p:sldId id="259"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81388" autoAdjust="0"/>
  </p:normalViewPr>
  <p:slideViewPr>
    <p:cSldViewPr showGuides="1">
      <p:cViewPr varScale="1">
        <p:scale>
          <a:sx n="128" d="100"/>
          <a:sy n="128" d="100"/>
        </p:scale>
        <p:origin x="996"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261BF1-5FFF-4FBB-A9B4-964B31472993}" type="datetimeFigureOut">
              <a:rPr lang="en-US" smtClean="0"/>
              <a:t>3/31/2014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3443A2-EA61-4B12-AD16-6DDC3DA36FFE}" type="slidenum">
              <a:rPr lang="en-US" smtClean="0"/>
              <a:t>‹#›</a:t>
            </a:fld>
            <a:endParaRPr lang="en-US"/>
          </a:p>
        </p:txBody>
      </p:sp>
    </p:spTree>
    <p:extLst>
      <p:ext uri="{BB962C8B-B14F-4D97-AF65-F5344CB8AC3E}">
        <p14:creationId xmlns:p14="http://schemas.microsoft.com/office/powerpoint/2010/main" val="3749685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Faded background picture</a:t>
            </a:r>
            <a:endParaRPr lang="en-US" sz="1400" b="1" baseline="0" dirty="0" smtClean="0"/>
          </a:p>
          <a:p>
            <a:r>
              <a:rPr lang="en-US" sz="1400" b="0" baseline="0" dirty="0" smtClean="0"/>
              <a:t>(Basic)</a:t>
            </a:r>
          </a:p>
          <a:p>
            <a:endParaRPr lang="en-US" sz="1200" b="1" baseline="0" dirty="0" smtClean="0"/>
          </a:p>
          <a:p>
            <a:endParaRPr lang="en-US" sz="1200" b="1" baseline="0" dirty="0" smtClean="0"/>
          </a:p>
          <a:p>
            <a:r>
              <a:rPr lang="en-US" sz="1200" b="0" dirty="0" smtClean="0"/>
              <a:t>To reproduce the background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Home</a:t>
            </a:r>
            <a:r>
              <a:rPr lang="en-US" sz="1200" baseline="0" dirty="0" smtClean="0"/>
              <a:t> tab, in the </a:t>
            </a:r>
            <a:r>
              <a:rPr lang="en-US" sz="1200" b="1" baseline="0" dirty="0" smtClean="0"/>
              <a:t>Slides</a:t>
            </a:r>
            <a:r>
              <a:rPr lang="en-US" sz="1200" baseline="0" dirty="0" smtClean="0"/>
              <a:t> group, click </a:t>
            </a:r>
            <a:r>
              <a:rPr lang="en-US" sz="1200" b="1" baseline="0" dirty="0" smtClean="0"/>
              <a:t>Layout</a:t>
            </a:r>
            <a:r>
              <a:rPr lang="en-US" sz="1200" baseline="0" dirty="0" smtClean="0"/>
              <a:t> and then click </a:t>
            </a:r>
            <a:r>
              <a:rPr lang="en-US" sz="1200" b="1" baseline="0" dirty="0" smtClean="0"/>
              <a:t>Blank</a:t>
            </a:r>
            <a:r>
              <a:rPr lang="en-US" sz="1200" baseline="0" dirty="0" smtClean="0"/>
              <a:t>. </a:t>
            </a:r>
          </a:p>
          <a:p>
            <a:pPr marL="228600" indent="-228600">
              <a:buFont typeface="+mj-lt"/>
              <a:buAutoNum type="arabicPeriod"/>
            </a:pPr>
            <a:r>
              <a:rPr lang="en-US" sz="1200" b="0" dirty="0" smtClean="0"/>
              <a:t>Right-click the slide</a:t>
            </a:r>
            <a:r>
              <a:rPr lang="en-US" sz="1200" b="0" baseline="0" dirty="0" smtClean="0"/>
              <a:t> and click </a:t>
            </a:r>
            <a:r>
              <a:rPr lang="en-US" sz="1200" b="1" dirty="0" smtClean="0"/>
              <a:t>Format</a:t>
            </a:r>
            <a:r>
              <a:rPr lang="en-US" sz="1200" b="0" baseline="0" dirty="0" smtClean="0"/>
              <a:t> </a:t>
            </a:r>
            <a:r>
              <a:rPr lang="en-US" sz="1200" b="1" baseline="0" dirty="0" smtClean="0"/>
              <a:t>Background</a:t>
            </a:r>
            <a:r>
              <a:rPr lang="en-US" sz="1200" b="0" baseline="0" dirty="0" smtClean="0"/>
              <a:t>.</a:t>
            </a:r>
          </a:p>
          <a:p>
            <a:pPr marL="228600" indent="-228600">
              <a:buFont typeface="+mj-lt"/>
              <a:buAutoNum type="arabicPeriod"/>
            </a:pPr>
            <a:r>
              <a:rPr lang="en-US" sz="1200" b="0" baseline="0" dirty="0" smtClean="0"/>
              <a:t>In the </a:t>
            </a:r>
            <a:r>
              <a:rPr lang="en-US" sz="1200" b="1" baseline="0" dirty="0" smtClean="0"/>
              <a:t>Format Background</a:t>
            </a:r>
            <a:r>
              <a:rPr lang="en-US" sz="1200" b="0" baseline="0" dirty="0" smtClean="0"/>
              <a:t> dialog box, click </a:t>
            </a:r>
            <a:r>
              <a:rPr lang="en-US" sz="1200" b="1" baseline="0" dirty="0" smtClean="0"/>
              <a:t>Fill</a:t>
            </a:r>
            <a:r>
              <a:rPr lang="en-US" sz="1200" b="0" baseline="0" dirty="0" smtClean="0"/>
              <a:t> in the left pane. In the </a:t>
            </a:r>
            <a:r>
              <a:rPr lang="en-US" sz="1200" b="1" baseline="0" dirty="0" smtClean="0"/>
              <a:t>Fill</a:t>
            </a:r>
            <a:r>
              <a:rPr lang="en-US" sz="1200" b="0" baseline="0" dirty="0" smtClean="0"/>
              <a:t> pane, select </a:t>
            </a:r>
            <a:r>
              <a:rPr lang="en-US" sz="1200" b="1" baseline="0" dirty="0" smtClean="0"/>
              <a:t>Picture or texture fill</a:t>
            </a:r>
            <a:r>
              <a:rPr lang="en-US" sz="1200" b="0" baseline="0" dirty="0" smtClean="0"/>
              <a:t>, and then under </a:t>
            </a:r>
            <a:r>
              <a:rPr lang="en-US" sz="1200" b="1" baseline="0" dirty="0" smtClean="0"/>
              <a:t>Insert from</a:t>
            </a:r>
            <a:r>
              <a:rPr lang="en-US" sz="1200" b="0" baseline="0" dirty="0" smtClean="0"/>
              <a:t>, click </a:t>
            </a:r>
            <a:r>
              <a:rPr lang="en-US" sz="1200" b="1" baseline="0" dirty="0" smtClean="0"/>
              <a:t>File</a:t>
            </a:r>
            <a:r>
              <a:rPr lang="en-US" sz="1200" b="0" baseline="0" dirty="0" smtClean="0"/>
              <a:t>. </a:t>
            </a:r>
          </a:p>
          <a:p>
            <a:pPr marL="228600" indent="-228600">
              <a:buFont typeface="+mj-lt"/>
              <a:buAutoNum type="arabicPeriod"/>
            </a:pPr>
            <a:r>
              <a:rPr lang="en-US" sz="1200" b="0" baseline="0" dirty="0" smtClean="0"/>
              <a:t>In the </a:t>
            </a:r>
            <a:r>
              <a:rPr lang="en-US" sz="1200" b="1" baseline="0" dirty="0" smtClean="0"/>
              <a:t>Insert Picture </a:t>
            </a:r>
            <a:r>
              <a:rPr lang="en-US" sz="1200" b="0" baseline="0" dirty="0" smtClean="0"/>
              <a:t>dialog box, select a picture, and then click </a:t>
            </a:r>
            <a:r>
              <a:rPr lang="en-US" sz="1200" b="1" baseline="0" dirty="0" smtClean="0"/>
              <a:t>Insert</a:t>
            </a:r>
            <a:r>
              <a:rPr lang="en-US" sz="1200" b="0" baseline="0" dirty="0" smtClean="0"/>
              <a:t>.</a:t>
            </a:r>
          </a:p>
          <a:p>
            <a:pPr marL="228600" indent="-228600">
              <a:buFont typeface="+mj-lt"/>
              <a:buAutoNum type="arabicPeriod"/>
            </a:pPr>
            <a:r>
              <a:rPr lang="en-US" sz="1200" b="0" baseline="0" dirty="0" smtClean="0"/>
              <a:t>Also  in the </a:t>
            </a:r>
            <a:r>
              <a:rPr lang="en-US" sz="1200" b="1" baseline="0" dirty="0" smtClean="0"/>
              <a:t>Format Background </a:t>
            </a:r>
            <a:r>
              <a:rPr lang="en-US" sz="1200" b="0" baseline="0" dirty="0" smtClean="0"/>
              <a:t>dialog box, in the </a:t>
            </a:r>
            <a:r>
              <a:rPr lang="en-US" sz="1200" b="1" baseline="0" dirty="0" smtClean="0"/>
              <a:t>Fill</a:t>
            </a:r>
            <a:r>
              <a:rPr lang="en-US" sz="1200" b="0" baseline="0" dirty="0" smtClean="0"/>
              <a:t> pane, in the </a:t>
            </a:r>
            <a:r>
              <a:rPr lang="en-US" sz="1200" b="1" baseline="0" dirty="0" smtClean="0"/>
              <a:t>Transparency</a:t>
            </a:r>
            <a:r>
              <a:rPr lang="en-US" sz="1200" b="0" baseline="0" dirty="0" smtClean="0"/>
              <a:t> box, enter </a:t>
            </a:r>
            <a:r>
              <a:rPr lang="en-US" sz="1200" b="1" baseline="0" dirty="0" smtClean="0"/>
              <a:t>85%</a:t>
            </a:r>
            <a:r>
              <a:rPr lang="en-US" sz="1200" b="0" baseline="0" dirty="0" smtClean="0"/>
              <a:t>.</a:t>
            </a:r>
          </a:p>
          <a:p>
            <a:pPr marL="228600" indent="-228600">
              <a:buFont typeface="+mj-lt"/>
              <a:buAutoNum type="arabicPeriod"/>
            </a:pPr>
            <a:endParaRPr lang="en-US" sz="1200" b="0" baseline="0" dirty="0" smtClean="0"/>
          </a:p>
          <a:p>
            <a:endParaRPr lang="en-US" sz="1200" b="0" dirty="0"/>
          </a:p>
        </p:txBody>
      </p:sp>
    </p:spTree>
    <p:extLst>
      <p:ext uri="{BB962C8B-B14F-4D97-AF65-F5344CB8AC3E}">
        <p14:creationId xmlns:p14="http://schemas.microsoft.com/office/powerpoint/2010/main" val="3460861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Faded background picture</a:t>
            </a:r>
            <a:endParaRPr lang="en-US" sz="1400" b="1" baseline="0" dirty="0" smtClean="0"/>
          </a:p>
          <a:p>
            <a:r>
              <a:rPr lang="en-US" sz="1400" b="0" baseline="0" dirty="0" smtClean="0"/>
              <a:t>(Basic)</a:t>
            </a:r>
          </a:p>
          <a:p>
            <a:endParaRPr lang="en-US" sz="1200" b="1" baseline="0" dirty="0" smtClean="0"/>
          </a:p>
          <a:p>
            <a:endParaRPr lang="en-US" sz="1200" b="1" baseline="0" dirty="0" smtClean="0"/>
          </a:p>
          <a:p>
            <a:r>
              <a:rPr lang="en-US" sz="1200" b="0" dirty="0" smtClean="0"/>
              <a:t>To reproduce the background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Home</a:t>
            </a:r>
            <a:r>
              <a:rPr lang="en-US" sz="1200" baseline="0" dirty="0" smtClean="0"/>
              <a:t> tab, in the </a:t>
            </a:r>
            <a:r>
              <a:rPr lang="en-US" sz="1200" b="1" baseline="0" dirty="0" smtClean="0"/>
              <a:t>Slides</a:t>
            </a:r>
            <a:r>
              <a:rPr lang="en-US" sz="1200" baseline="0" dirty="0" smtClean="0"/>
              <a:t> group, click </a:t>
            </a:r>
            <a:r>
              <a:rPr lang="en-US" sz="1200" b="1" baseline="0" dirty="0" smtClean="0"/>
              <a:t>Layout</a:t>
            </a:r>
            <a:r>
              <a:rPr lang="en-US" sz="1200" baseline="0" dirty="0" smtClean="0"/>
              <a:t> and then click </a:t>
            </a:r>
            <a:r>
              <a:rPr lang="en-US" sz="1200" b="1" baseline="0" dirty="0" smtClean="0"/>
              <a:t>Blank</a:t>
            </a:r>
            <a:r>
              <a:rPr lang="en-US" sz="1200" baseline="0" dirty="0" smtClean="0"/>
              <a:t>. </a:t>
            </a:r>
          </a:p>
          <a:p>
            <a:pPr marL="228600" indent="-228600">
              <a:buFont typeface="+mj-lt"/>
              <a:buAutoNum type="arabicPeriod"/>
            </a:pPr>
            <a:r>
              <a:rPr lang="en-US" sz="1200" b="0" dirty="0" smtClean="0"/>
              <a:t>Right-click the slide</a:t>
            </a:r>
            <a:r>
              <a:rPr lang="en-US" sz="1200" b="0" baseline="0" dirty="0" smtClean="0"/>
              <a:t> and click </a:t>
            </a:r>
            <a:r>
              <a:rPr lang="en-US" sz="1200" b="1" dirty="0" smtClean="0"/>
              <a:t>Format</a:t>
            </a:r>
            <a:r>
              <a:rPr lang="en-US" sz="1200" b="0" baseline="0" dirty="0" smtClean="0"/>
              <a:t> </a:t>
            </a:r>
            <a:r>
              <a:rPr lang="en-US" sz="1200" b="1" baseline="0" dirty="0" smtClean="0"/>
              <a:t>Background</a:t>
            </a:r>
            <a:r>
              <a:rPr lang="en-US" sz="1200" b="0" baseline="0" dirty="0" smtClean="0"/>
              <a:t>.</a:t>
            </a:r>
          </a:p>
          <a:p>
            <a:pPr marL="228600" indent="-228600">
              <a:buFont typeface="+mj-lt"/>
              <a:buAutoNum type="arabicPeriod"/>
            </a:pPr>
            <a:r>
              <a:rPr lang="en-US" sz="1200" b="0" baseline="0" dirty="0" smtClean="0"/>
              <a:t>In the </a:t>
            </a:r>
            <a:r>
              <a:rPr lang="en-US" sz="1200" b="1" baseline="0" dirty="0" smtClean="0"/>
              <a:t>Format Background</a:t>
            </a:r>
            <a:r>
              <a:rPr lang="en-US" sz="1200" b="0" baseline="0" dirty="0" smtClean="0"/>
              <a:t> dialog box, click </a:t>
            </a:r>
            <a:r>
              <a:rPr lang="en-US" sz="1200" b="1" baseline="0" dirty="0" smtClean="0"/>
              <a:t>Fill</a:t>
            </a:r>
            <a:r>
              <a:rPr lang="en-US" sz="1200" b="0" baseline="0" dirty="0" smtClean="0"/>
              <a:t> in the left pane. In the </a:t>
            </a:r>
            <a:r>
              <a:rPr lang="en-US" sz="1200" b="1" baseline="0" dirty="0" smtClean="0"/>
              <a:t>Fill</a:t>
            </a:r>
            <a:r>
              <a:rPr lang="en-US" sz="1200" b="0" baseline="0" dirty="0" smtClean="0"/>
              <a:t> pane, select </a:t>
            </a:r>
            <a:r>
              <a:rPr lang="en-US" sz="1200" b="1" baseline="0" dirty="0" smtClean="0"/>
              <a:t>Picture or texture fill</a:t>
            </a:r>
            <a:r>
              <a:rPr lang="en-US" sz="1200" b="0" baseline="0" dirty="0" smtClean="0"/>
              <a:t>, and then under </a:t>
            </a:r>
            <a:r>
              <a:rPr lang="en-US" sz="1200" b="1" baseline="0" dirty="0" smtClean="0"/>
              <a:t>Insert from</a:t>
            </a:r>
            <a:r>
              <a:rPr lang="en-US" sz="1200" b="0" baseline="0" dirty="0" smtClean="0"/>
              <a:t>, click </a:t>
            </a:r>
            <a:r>
              <a:rPr lang="en-US" sz="1200" b="1" baseline="0" dirty="0" smtClean="0"/>
              <a:t>File</a:t>
            </a:r>
            <a:r>
              <a:rPr lang="en-US" sz="1200" b="0" baseline="0" dirty="0" smtClean="0"/>
              <a:t>. </a:t>
            </a:r>
          </a:p>
          <a:p>
            <a:pPr marL="228600" indent="-228600">
              <a:buFont typeface="+mj-lt"/>
              <a:buAutoNum type="arabicPeriod"/>
            </a:pPr>
            <a:r>
              <a:rPr lang="en-US" sz="1200" b="0" baseline="0" dirty="0" smtClean="0"/>
              <a:t>In the </a:t>
            </a:r>
            <a:r>
              <a:rPr lang="en-US" sz="1200" b="1" baseline="0" dirty="0" smtClean="0"/>
              <a:t>Insert Picture </a:t>
            </a:r>
            <a:r>
              <a:rPr lang="en-US" sz="1200" b="0" baseline="0" dirty="0" smtClean="0"/>
              <a:t>dialog box, select a picture, and then click </a:t>
            </a:r>
            <a:r>
              <a:rPr lang="en-US" sz="1200" b="1" baseline="0" dirty="0" smtClean="0"/>
              <a:t>Insert</a:t>
            </a:r>
            <a:r>
              <a:rPr lang="en-US" sz="1200" b="0" baseline="0" dirty="0" smtClean="0"/>
              <a:t>.</a:t>
            </a:r>
          </a:p>
          <a:p>
            <a:pPr marL="228600" indent="-228600">
              <a:buFont typeface="+mj-lt"/>
              <a:buAutoNum type="arabicPeriod"/>
            </a:pPr>
            <a:r>
              <a:rPr lang="en-US" sz="1200" b="0" baseline="0" dirty="0" smtClean="0"/>
              <a:t>Also  in the </a:t>
            </a:r>
            <a:r>
              <a:rPr lang="en-US" sz="1200" b="1" baseline="0" dirty="0" smtClean="0"/>
              <a:t>Format Background </a:t>
            </a:r>
            <a:r>
              <a:rPr lang="en-US" sz="1200" b="0" baseline="0" dirty="0" smtClean="0"/>
              <a:t>dialog box, in the </a:t>
            </a:r>
            <a:r>
              <a:rPr lang="en-US" sz="1200" b="1" baseline="0" dirty="0" smtClean="0"/>
              <a:t>Fill</a:t>
            </a:r>
            <a:r>
              <a:rPr lang="en-US" sz="1200" b="0" baseline="0" dirty="0" smtClean="0"/>
              <a:t> pane, in the </a:t>
            </a:r>
            <a:r>
              <a:rPr lang="en-US" sz="1200" b="1" baseline="0" dirty="0" smtClean="0"/>
              <a:t>Transparency</a:t>
            </a:r>
            <a:r>
              <a:rPr lang="en-US" sz="1200" b="0" baseline="0" dirty="0" smtClean="0"/>
              <a:t> box, enter </a:t>
            </a:r>
            <a:r>
              <a:rPr lang="en-US" sz="1200" b="1" baseline="0" dirty="0" smtClean="0"/>
              <a:t>85%</a:t>
            </a:r>
            <a:r>
              <a:rPr lang="en-US" sz="1200" b="0" baseline="0" dirty="0" smtClean="0"/>
              <a:t>.</a:t>
            </a:r>
          </a:p>
          <a:p>
            <a:pPr marL="228600" indent="-228600">
              <a:buFont typeface="+mj-lt"/>
              <a:buAutoNum type="arabicPeriod"/>
            </a:pPr>
            <a:endParaRPr lang="en-US" sz="1200" b="0" baseline="0" dirty="0" smtClean="0"/>
          </a:p>
          <a:p>
            <a:endParaRPr lang="en-US" sz="1200" b="0" dirty="0"/>
          </a:p>
        </p:txBody>
      </p:sp>
    </p:spTree>
    <p:extLst>
      <p:ext uri="{BB962C8B-B14F-4D97-AF65-F5344CB8AC3E}">
        <p14:creationId xmlns:p14="http://schemas.microsoft.com/office/powerpoint/2010/main" val="640378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Faded background picture</a:t>
            </a:r>
            <a:endParaRPr lang="en-US" sz="1400" b="1" baseline="0" dirty="0" smtClean="0"/>
          </a:p>
          <a:p>
            <a:r>
              <a:rPr lang="en-US" sz="1400" b="0" baseline="0" dirty="0" smtClean="0"/>
              <a:t>(Basic)</a:t>
            </a:r>
          </a:p>
          <a:p>
            <a:endParaRPr lang="en-US" sz="1200" b="1" baseline="0" dirty="0" smtClean="0"/>
          </a:p>
          <a:p>
            <a:endParaRPr lang="en-US" sz="1200" b="1" baseline="0" dirty="0" smtClean="0"/>
          </a:p>
          <a:p>
            <a:r>
              <a:rPr lang="en-US" sz="1200" b="0" dirty="0" smtClean="0"/>
              <a:t>To reproduce the background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Home</a:t>
            </a:r>
            <a:r>
              <a:rPr lang="en-US" sz="1200" baseline="0" dirty="0" smtClean="0"/>
              <a:t> tab, in the </a:t>
            </a:r>
            <a:r>
              <a:rPr lang="en-US" sz="1200" b="1" baseline="0" dirty="0" smtClean="0"/>
              <a:t>Slides</a:t>
            </a:r>
            <a:r>
              <a:rPr lang="en-US" sz="1200" baseline="0" dirty="0" smtClean="0"/>
              <a:t> group, click </a:t>
            </a:r>
            <a:r>
              <a:rPr lang="en-US" sz="1200" b="1" baseline="0" dirty="0" smtClean="0"/>
              <a:t>Layout</a:t>
            </a:r>
            <a:r>
              <a:rPr lang="en-US" sz="1200" baseline="0" dirty="0" smtClean="0"/>
              <a:t> and then click </a:t>
            </a:r>
            <a:r>
              <a:rPr lang="en-US" sz="1200" b="1" baseline="0" dirty="0" smtClean="0"/>
              <a:t>Blank</a:t>
            </a:r>
            <a:r>
              <a:rPr lang="en-US" sz="1200" baseline="0" dirty="0" smtClean="0"/>
              <a:t>. </a:t>
            </a:r>
          </a:p>
          <a:p>
            <a:pPr marL="228600" indent="-228600">
              <a:buFont typeface="+mj-lt"/>
              <a:buAutoNum type="arabicPeriod"/>
            </a:pPr>
            <a:r>
              <a:rPr lang="en-US" sz="1200" b="0" dirty="0" smtClean="0"/>
              <a:t>Right-click the slide</a:t>
            </a:r>
            <a:r>
              <a:rPr lang="en-US" sz="1200" b="0" baseline="0" dirty="0" smtClean="0"/>
              <a:t> and click </a:t>
            </a:r>
            <a:r>
              <a:rPr lang="en-US" sz="1200" b="1" dirty="0" smtClean="0"/>
              <a:t>Format</a:t>
            </a:r>
            <a:r>
              <a:rPr lang="en-US" sz="1200" b="0" baseline="0" dirty="0" smtClean="0"/>
              <a:t> </a:t>
            </a:r>
            <a:r>
              <a:rPr lang="en-US" sz="1200" b="1" baseline="0" dirty="0" smtClean="0"/>
              <a:t>Background</a:t>
            </a:r>
            <a:r>
              <a:rPr lang="en-US" sz="1200" b="0" baseline="0" dirty="0" smtClean="0"/>
              <a:t>.</a:t>
            </a:r>
          </a:p>
          <a:p>
            <a:pPr marL="228600" indent="-228600">
              <a:buFont typeface="+mj-lt"/>
              <a:buAutoNum type="arabicPeriod"/>
            </a:pPr>
            <a:r>
              <a:rPr lang="en-US" sz="1200" b="0" baseline="0" dirty="0" smtClean="0"/>
              <a:t>In the </a:t>
            </a:r>
            <a:r>
              <a:rPr lang="en-US" sz="1200" b="1" baseline="0" dirty="0" smtClean="0"/>
              <a:t>Format Background</a:t>
            </a:r>
            <a:r>
              <a:rPr lang="en-US" sz="1200" b="0" baseline="0" dirty="0" smtClean="0"/>
              <a:t> dialog box, click </a:t>
            </a:r>
            <a:r>
              <a:rPr lang="en-US" sz="1200" b="1" baseline="0" dirty="0" smtClean="0"/>
              <a:t>Fill</a:t>
            </a:r>
            <a:r>
              <a:rPr lang="en-US" sz="1200" b="0" baseline="0" dirty="0" smtClean="0"/>
              <a:t> in the left pane. In the </a:t>
            </a:r>
            <a:r>
              <a:rPr lang="en-US" sz="1200" b="1" baseline="0" dirty="0" smtClean="0"/>
              <a:t>Fill</a:t>
            </a:r>
            <a:r>
              <a:rPr lang="en-US" sz="1200" b="0" baseline="0" dirty="0" smtClean="0"/>
              <a:t> pane, select </a:t>
            </a:r>
            <a:r>
              <a:rPr lang="en-US" sz="1200" b="1" baseline="0" dirty="0" smtClean="0"/>
              <a:t>Picture or texture fill</a:t>
            </a:r>
            <a:r>
              <a:rPr lang="en-US" sz="1200" b="0" baseline="0" dirty="0" smtClean="0"/>
              <a:t>, and then under </a:t>
            </a:r>
            <a:r>
              <a:rPr lang="en-US" sz="1200" b="1" baseline="0" dirty="0" smtClean="0"/>
              <a:t>Insert from</a:t>
            </a:r>
            <a:r>
              <a:rPr lang="en-US" sz="1200" b="0" baseline="0" dirty="0" smtClean="0"/>
              <a:t>, click </a:t>
            </a:r>
            <a:r>
              <a:rPr lang="en-US" sz="1200" b="1" baseline="0" dirty="0" smtClean="0"/>
              <a:t>File</a:t>
            </a:r>
            <a:r>
              <a:rPr lang="en-US" sz="1200" b="0" baseline="0" dirty="0" smtClean="0"/>
              <a:t>. </a:t>
            </a:r>
          </a:p>
          <a:p>
            <a:pPr marL="228600" indent="-228600">
              <a:buFont typeface="+mj-lt"/>
              <a:buAutoNum type="arabicPeriod"/>
            </a:pPr>
            <a:r>
              <a:rPr lang="en-US" sz="1200" b="0" baseline="0" dirty="0" smtClean="0"/>
              <a:t>In the </a:t>
            </a:r>
            <a:r>
              <a:rPr lang="en-US" sz="1200" b="1" baseline="0" dirty="0" smtClean="0"/>
              <a:t>Insert Picture </a:t>
            </a:r>
            <a:r>
              <a:rPr lang="en-US" sz="1200" b="0" baseline="0" dirty="0" smtClean="0"/>
              <a:t>dialog box, select a picture, and then click </a:t>
            </a:r>
            <a:r>
              <a:rPr lang="en-US" sz="1200" b="1" baseline="0" dirty="0" smtClean="0"/>
              <a:t>Insert</a:t>
            </a:r>
            <a:r>
              <a:rPr lang="en-US" sz="1200" b="0" baseline="0" dirty="0" smtClean="0"/>
              <a:t>.</a:t>
            </a:r>
          </a:p>
          <a:p>
            <a:pPr marL="228600" indent="-228600">
              <a:buFont typeface="+mj-lt"/>
              <a:buAutoNum type="arabicPeriod"/>
            </a:pPr>
            <a:r>
              <a:rPr lang="en-US" sz="1200" b="0" baseline="0" dirty="0" smtClean="0"/>
              <a:t>Also  in the </a:t>
            </a:r>
            <a:r>
              <a:rPr lang="en-US" sz="1200" b="1" baseline="0" dirty="0" smtClean="0"/>
              <a:t>Format Background </a:t>
            </a:r>
            <a:r>
              <a:rPr lang="en-US" sz="1200" b="0" baseline="0" dirty="0" smtClean="0"/>
              <a:t>dialog box, in the </a:t>
            </a:r>
            <a:r>
              <a:rPr lang="en-US" sz="1200" b="1" baseline="0" dirty="0" smtClean="0"/>
              <a:t>Fill</a:t>
            </a:r>
            <a:r>
              <a:rPr lang="en-US" sz="1200" b="0" baseline="0" dirty="0" smtClean="0"/>
              <a:t> pane, in the </a:t>
            </a:r>
            <a:r>
              <a:rPr lang="en-US" sz="1200" b="1" baseline="0" dirty="0" smtClean="0"/>
              <a:t>Transparency</a:t>
            </a:r>
            <a:r>
              <a:rPr lang="en-US" sz="1200" b="0" baseline="0" dirty="0" smtClean="0"/>
              <a:t> box, enter </a:t>
            </a:r>
            <a:r>
              <a:rPr lang="en-US" sz="1200" b="1" baseline="0" dirty="0" smtClean="0"/>
              <a:t>85%</a:t>
            </a:r>
            <a:r>
              <a:rPr lang="en-US" sz="1200" b="0" baseline="0" dirty="0" smtClean="0"/>
              <a:t>.</a:t>
            </a:r>
          </a:p>
          <a:p>
            <a:pPr marL="228600" indent="-228600">
              <a:buFont typeface="+mj-lt"/>
              <a:buAutoNum type="arabicPeriod"/>
            </a:pPr>
            <a:endParaRPr lang="en-US" sz="1200" b="0" baseline="0" dirty="0" smtClean="0"/>
          </a:p>
          <a:p>
            <a:endParaRPr lang="en-US" sz="1200" b="0" dirty="0"/>
          </a:p>
        </p:txBody>
      </p:sp>
    </p:spTree>
    <p:extLst>
      <p:ext uri="{BB962C8B-B14F-4D97-AF65-F5344CB8AC3E}">
        <p14:creationId xmlns:p14="http://schemas.microsoft.com/office/powerpoint/2010/main" val="1935303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Faded background picture</a:t>
            </a:r>
            <a:endParaRPr lang="en-US" sz="1400" b="1" baseline="0" dirty="0" smtClean="0"/>
          </a:p>
          <a:p>
            <a:r>
              <a:rPr lang="en-US" sz="1400" b="0" baseline="0" dirty="0" smtClean="0"/>
              <a:t>(Basic)</a:t>
            </a:r>
          </a:p>
          <a:p>
            <a:endParaRPr lang="en-US" sz="1200" b="1" baseline="0" dirty="0" smtClean="0"/>
          </a:p>
          <a:p>
            <a:endParaRPr lang="en-US" sz="1200" b="1" baseline="0" dirty="0" smtClean="0"/>
          </a:p>
          <a:p>
            <a:r>
              <a:rPr lang="en-US" sz="1200" b="0" dirty="0" smtClean="0"/>
              <a:t>To reproduce the background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Home</a:t>
            </a:r>
            <a:r>
              <a:rPr lang="en-US" sz="1200" baseline="0" dirty="0" smtClean="0"/>
              <a:t> tab, in the </a:t>
            </a:r>
            <a:r>
              <a:rPr lang="en-US" sz="1200" b="1" baseline="0" dirty="0" smtClean="0"/>
              <a:t>Slides</a:t>
            </a:r>
            <a:r>
              <a:rPr lang="en-US" sz="1200" baseline="0" dirty="0" smtClean="0"/>
              <a:t> group, click </a:t>
            </a:r>
            <a:r>
              <a:rPr lang="en-US" sz="1200" b="1" baseline="0" dirty="0" smtClean="0"/>
              <a:t>Layout</a:t>
            </a:r>
            <a:r>
              <a:rPr lang="en-US" sz="1200" baseline="0" dirty="0" smtClean="0"/>
              <a:t> and then click </a:t>
            </a:r>
            <a:r>
              <a:rPr lang="en-US" sz="1200" b="1" baseline="0" dirty="0" smtClean="0"/>
              <a:t>Blank</a:t>
            </a:r>
            <a:r>
              <a:rPr lang="en-US" sz="1200" baseline="0" dirty="0" smtClean="0"/>
              <a:t>. </a:t>
            </a:r>
          </a:p>
          <a:p>
            <a:pPr marL="228600" indent="-228600">
              <a:buFont typeface="+mj-lt"/>
              <a:buAutoNum type="arabicPeriod"/>
            </a:pPr>
            <a:r>
              <a:rPr lang="en-US" sz="1200" b="0" dirty="0" smtClean="0"/>
              <a:t>Right-click the slide</a:t>
            </a:r>
            <a:r>
              <a:rPr lang="en-US" sz="1200" b="0" baseline="0" dirty="0" smtClean="0"/>
              <a:t> and click </a:t>
            </a:r>
            <a:r>
              <a:rPr lang="en-US" sz="1200" b="1" dirty="0" smtClean="0"/>
              <a:t>Format</a:t>
            </a:r>
            <a:r>
              <a:rPr lang="en-US" sz="1200" b="0" baseline="0" dirty="0" smtClean="0"/>
              <a:t> </a:t>
            </a:r>
            <a:r>
              <a:rPr lang="en-US" sz="1200" b="1" baseline="0" dirty="0" smtClean="0"/>
              <a:t>Background</a:t>
            </a:r>
            <a:r>
              <a:rPr lang="en-US" sz="1200" b="0" baseline="0" dirty="0" smtClean="0"/>
              <a:t>.</a:t>
            </a:r>
          </a:p>
          <a:p>
            <a:pPr marL="228600" indent="-228600">
              <a:buFont typeface="+mj-lt"/>
              <a:buAutoNum type="arabicPeriod"/>
            </a:pPr>
            <a:r>
              <a:rPr lang="en-US" sz="1200" b="0" baseline="0" dirty="0" smtClean="0"/>
              <a:t>In the </a:t>
            </a:r>
            <a:r>
              <a:rPr lang="en-US" sz="1200" b="1" baseline="0" dirty="0" smtClean="0"/>
              <a:t>Format Background</a:t>
            </a:r>
            <a:r>
              <a:rPr lang="en-US" sz="1200" b="0" baseline="0" dirty="0" smtClean="0"/>
              <a:t> dialog box, click </a:t>
            </a:r>
            <a:r>
              <a:rPr lang="en-US" sz="1200" b="1" baseline="0" dirty="0" smtClean="0"/>
              <a:t>Fill</a:t>
            </a:r>
            <a:r>
              <a:rPr lang="en-US" sz="1200" b="0" baseline="0" dirty="0" smtClean="0"/>
              <a:t> in the left pane. In the </a:t>
            </a:r>
            <a:r>
              <a:rPr lang="en-US" sz="1200" b="1" baseline="0" dirty="0" smtClean="0"/>
              <a:t>Fill</a:t>
            </a:r>
            <a:r>
              <a:rPr lang="en-US" sz="1200" b="0" baseline="0" dirty="0" smtClean="0"/>
              <a:t> pane, select </a:t>
            </a:r>
            <a:r>
              <a:rPr lang="en-US" sz="1200" b="1" baseline="0" dirty="0" smtClean="0"/>
              <a:t>Picture or texture fill</a:t>
            </a:r>
            <a:r>
              <a:rPr lang="en-US" sz="1200" b="0" baseline="0" dirty="0" smtClean="0"/>
              <a:t>, and then under </a:t>
            </a:r>
            <a:r>
              <a:rPr lang="en-US" sz="1200" b="1" baseline="0" dirty="0" smtClean="0"/>
              <a:t>Insert from</a:t>
            </a:r>
            <a:r>
              <a:rPr lang="en-US" sz="1200" b="0" baseline="0" dirty="0" smtClean="0"/>
              <a:t>, click </a:t>
            </a:r>
            <a:r>
              <a:rPr lang="en-US" sz="1200" b="1" baseline="0" dirty="0" smtClean="0"/>
              <a:t>File</a:t>
            </a:r>
            <a:r>
              <a:rPr lang="en-US" sz="1200" b="0" baseline="0" dirty="0" smtClean="0"/>
              <a:t>. </a:t>
            </a:r>
          </a:p>
          <a:p>
            <a:pPr marL="228600" indent="-228600">
              <a:buFont typeface="+mj-lt"/>
              <a:buAutoNum type="arabicPeriod"/>
            </a:pPr>
            <a:r>
              <a:rPr lang="en-US" sz="1200" b="0" baseline="0" dirty="0" smtClean="0"/>
              <a:t>In the </a:t>
            </a:r>
            <a:r>
              <a:rPr lang="en-US" sz="1200" b="1" baseline="0" dirty="0" smtClean="0"/>
              <a:t>Insert Picture </a:t>
            </a:r>
            <a:r>
              <a:rPr lang="en-US" sz="1200" b="0" baseline="0" dirty="0" smtClean="0"/>
              <a:t>dialog box, select a picture, and then click </a:t>
            </a:r>
            <a:r>
              <a:rPr lang="en-US" sz="1200" b="1" baseline="0" dirty="0" smtClean="0"/>
              <a:t>Insert</a:t>
            </a:r>
            <a:r>
              <a:rPr lang="en-US" sz="1200" b="0" baseline="0" dirty="0" smtClean="0"/>
              <a:t>.</a:t>
            </a:r>
          </a:p>
          <a:p>
            <a:pPr marL="228600" indent="-228600">
              <a:buFont typeface="+mj-lt"/>
              <a:buAutoNum type="arabicPeriod"/>
            </a:pPr>
            <a:r>
              <a:rPr lang="en-US" sz="1200" b="0" baseline="0" dirty="0" smtClean="0"/>
              <a:t>Also  in the </a:t>
            </a:r>
            <a:r>
              <a:rPr lang="en-US" sz="1200" b="1" baseline="0" dirty="0" smtClean="0"/>
              <a:t>Format Background </a:t>
            </a:r>
            <a:r>
              <a:rPr lang="en-US" sz="1200" b="0" baseline="0" dirty="0" smtClean="0"/>
              <a:t>dialog box, in the </a:t>
            </a:r>
            <a:r>
              <a:rPr lang="en-US" sz="1200" b="1" baseline="0" dirty="0" smtClean="0"/>
              <a:t>Fill</a:t>
            </a:r>
            <a:r>
              <a:rPr lang="en-US" sz="1200" b="0" baseline="0" dirty="0" smtClean="0"/>
              <a:t> pane, in the </a:t>
            </a:r>
            <a:r>
              <a:rPr lang="en-US" sz="1200" b="1" baseline="0" dirty="0" smtClean="0"/>
              <a:t>Transparency</a:t>
            </a:r>
            <a:r>
              <a:rPr lang="en-US" sz="1200" b="0" baseline="0" dirty="0" smtClean="0"/>
              <a:t> box, enter </a:t>
            </a:r>
            <a:r>
              <a:rPr lang="en-US" sz="1200" b="1" baseline="0" dirty="0" smtClean="0"/>
              <a:t>85%</a:t>
            </a:r>
            <a:r>
              <a:rPr lang="en-US" sz="1200" b="0" baseline="0" dirty="0" smtClean="0"/>
              <a:t>.</a:t>
            </a:r>
          </a:p>
          <a:p>
            <a:pPr marL="228600" indent="-228600">
              <a:buFont typeface="+mj-lt"/>
              <a:buAutoNum type="arabicPeriod"/>
            </a:pPr>
            <a:endParaRPr lang="en-US" sz="1200" b="0" baseline="0" dirty="0" smtClean="0"/>
          </a:p>
          <a:p>
            <a:endParaRPr lang="en-US" sz="1200" b="0" dirty="0"/>
          </a:p>
        </p:txBody>
      </p:sp>
    </p:spTree>
    <p:extLst>
      <p:ext uri="{BB962C8B-B14F-4D97-AF65-F5344CB8AC3E}">
        <p14:creationId xmlns:p14="http://schemas.microsoft.com/office/powerpoint/2010/main" val="23039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Faded background picture</a:t>
            </a:r>
            <a:endParaRPr lang="en-US" sz="1400" b="1" baseline="0" dirty="0" smtClean="0"/>
          </a:p>
          <a:p>
            <a:r>
              <a:rPr lang="en-US" sz="1400" b="0" baseline="0" dirty="0" smtClean="0"/>
              <a:t>(Basic)</a:t>
            </a:r>
          </a:p>
          <a:p>
            <a:endParaRPr lang="en-US" sz="1200" b="1" baseline="0" dirty="0" smtClean="0"/>
          </a:p>
          <a:p>
            <a:endParaRPr lang="en-US" sz="1200" b="1" baseline="0" dirty="0" smtClean="0"/>
          </a:p>
          <a:p>
            <a:r>
              <a:rPr lang="en-US" sz="1200" b="0" dirty="0" smtClean="0"/>
              <a:t>To reproduce the background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Home</a:t>
            </a:r>
            <a:r>
              <a:rPr lang="en-US" sz="1200" baseline="0" dirty="0" smtClean="0"/>
              <a:t> tab, in the </a:t>
            </a:r>
            <a:r>
              <a:rPr lang="en-US" sz="1200" b="1" baseline="0" dirty="0" smtClean="0"/>
              <a:t>Slides</a:t>
            </a:r>
            <a:r>
              <a:rPr lang="en-US" sz="1200" baseline="0" dirty="0" smtClean="0"/>
              <a:t> group, click </a:t>
            </a:r>
            <a:r>
              <a:rPr lang="en-US" sz="1200" b="1" baseline="0" dirty="0" smtClean="0"/>
              <a:t>Layout</a:t>
            </a:r>
            <a:r>
              <a:rPr lang="en-US" sz="1200" baseline="0" dirty="0" smtClean="0"/>
              <a:t> and then click </a:t>
            </a:r>
            <a:r>
              <a:rPr lang="en-US" sz="1200" b="1" baseline="0" dirty="0" smtClean="0"/>
              <a:t>Blank</a:t>
            </a:r>
            <a:r>
              <a:rPr lang="en-US" sz="1200" baseline="0" dirty="0" smtClean="0"/>
              <a:t>. </a:t>
            </a:r>
          </a:p>
          <a:p>
            <a:pPr marL="228600" indent="-228600">
              <a:buFont typeface="+mj-lt"/>
              <a:buAutoNum type="arabicPeriod"/>
            </a:pPr>
            <a:r>
              <a:rPr lang="en-US" sz="1200" b="0" dirty="0" smtClean="0"/>
              <a:t>Right-click the slide</a:t>
            </a:r>
            <a:r>
              <a:rPr lang="en-US" sz="1200" b="0" baseline="0" dirty="0" smtClean="0"/>
              <a:t> and click </a:t>
            </a:r>
            <a:r>
              <a:rPr lang="en-US" sz="1200" b="1" dirty="0" smtClean="0"/>
              <a:t>Format</a:t>
            </a:r>
            <a:r>
              <a:rPr lang="en-US" sz="1200" b="0" baseline="0" dirty="0" smtClean="0"/>
              <a:t> </a:t>
            </a:r>
            <a:r>
              <a:rPr lang="en-US" sz="1200" b="1" baseline="0" dirty="0" smtClean="0"/>
              <a:t>Background</a:t>
            </a:r>
            <a:r>
              <a:rPr lang="en-US" sz="1200" b="0" baseline="0" dirty="0" smtClean="0"/>
              <a:t>.</a:t>
            </a:r>
          </a:p>
          <a:p>
            <a:pPr marL="228600" indent="-228600">
              <a:buFont typeface="+mj-lt"/>
              <a:buAutoNum type="arabicPeriod"/>
            </a:pPr>
            <a:r>
              <a:rPr lang="en-US" sz="1200" b="0" baseline="0" dirty="0" smtClean="0"/>
              <a:t>In the </a:t>
            </a:r>
            <a:r>
              <a:rPr lang="en-US" sz="1200" b="1" baseline="0" dirty="0" smtClean="0"/>
              <a:t>Format Background</a:t>
            </a:r>
            <a:r>
              <a:rPr lang="en-US" sz="1200" b="0" baseline="0" dirty="0" smtClean="0"/>
              <a:t> dialog box, click </a:t>
            </a:r>
            <a:r>
              <a:rPr lang="en-US" sz="1200" b="1" baseline="0" dirty="0" smtClean="0"/>
              <a:t>Fill</a:t>
            </a:r>
            <a:r>
              <a:rPr lang="en-US" sz="1200" b="0" baseline="0" dirty="0" smtClean="0"/>
              <a:t> in the left pane. In the </a:t>
            </a:r>
            <a:r>
              <a:rPr lang="en-US" sz="1200" b="1" baseline="0" dirty="0" smtClean="0"/>
              <a:t>Fill</a:t>
            </a:r>
            <a:r>
              <a:rPr lang="en-US" sz="1200" b="0" baseline="0" dirty="0" smtClean="0"/>
              <a:t> pane, select </a:t>
            </a:r>
            <a:r>
              <a:rPr lang="en-US" sz="1200" b="1" baseline="0" dirty="0" smtClean="0"/>
              <a:t>Picture or texture fill</a:t>
            </a:r>
            <a:r>
              <a:rPr lang="en-US" sz="1200" b="0" baseline="0" dirty="0" smtClean="0"/>
              <a:t>, and then under </a:t>
            </a:r>
            <a:r>
              <a:rPr lang="en-US" sz="1200" b="1" baseline="0" dirty="0" smtClean="0"/>
              <a:t>Insert from</a:t>
            </a:r>
            <a:r>
              <a:rPr lang="en-US" sz="1200" b="0" baseline="0" dirty="0" smtClean="0"/>
              <a:t>, click </a:t>
            </a:r>
            <a:r>
              <a:rPr lang="en-US" sz="1200" b="1" baseline="0" dirty="0" smtClean="0"/>
              <a:t>File</a:t>
            </a:r>
            <a:r>
              <a:rPr lang="en-US" sz="1200" b="0" baseline="0" dirty="0" smtClean="0"/>
              <a:t>. </a:t>
            </a:r>
          </a:p>
          <a:p>
            <a:pPr marL="228600" indent="-228600">
              <a:buFont typeface="+mj-lt"/>
              <a:buAutoNum type="arabicPeriod"/>
            </a:pPr>
            <a:r>
              <a:rPr lang="en-US" sz="1200" b="0" baseline="0" dirty="0" smtClean="0"/>
              <a:t>In the </a:t>
            </a:r>
            <a:r>
              <a:rPr lang="en-US" sz="1200" b="1" baseline="0" dirty="0" smtClean="0"/>
              <a:t>Insert Picture </a:t>
            </a:r>
            <a:r>
              <a:rPr lang="en-US" sz="1200" b="0" baseline="0" dirty="0" smtClean="0"/>
              <a:t>dialog box, select a picture, and then click </a:t>
            </a:r>
            <a:r>
              <a:rPr lang="en-US" sz="1200" b="1" baseline="0" dirty="0" smtClean="0"/>
              <a:t>Insert</a:t>
            </a:r>
            <a:r>
              <a:rPr lang="en-US" sz="1200" b="0" baseline="0" dirty="0" smtClean="0"/>
              <a:t>.</a:t>
            </a:r>
          </a:p>
          <a:p>
            <a:pPr marL="228600" indent="-228600">
              <a:buFont typeface="+mj-lt"/>
              <a:buAutoNum type="arabicPeriod"/>
            </a:pPr>
            <a:r>
              <a:rPr lang="en-US" sz="1200" b="0" baseline="0" dirty="0" smtClean="0"/>
              <a:t>Also  in the </a:t>
            </a:r>
            <a:r>
              <a:rPr lang="en-US" sz="1200" b="1" baseline="0" dirty="0" smtClean="0"/>
              <a:t>Format Background </a:t>
            </a:r>
            <a:r>
              <a:rPr lang="en-US" sz="1200" b="0" baseline="0" dirty="0" smtClean="0"/>
              <a:t>dialog box, in the </a:t>
            </a:r>
            <a:r>
              <a:rPr lang="en-US" sz="1200" b="1" baseline="0" dirty="0" smtClean="0"/>
              <a:t>Fill</a:t>
            </a:r>
            <a:r>
              <a:rPr lang="en-US" sz="1200" b="0" baseline="0" dirty="0" smtClean="0"/>
              <a:t> pane, in the </a:t>
            </a:r>
            <a:r>
              <a:rPr lang="en-US" sz="1200" b="1" baseline="0" dirty="0" smtClean="0"/>
              <a:t>Transparency</a:t>
            </a:r>
            <a:r>
              <a:rPr lang="en-US" sz="1200" b="0" baseline="0" dirty="0" smtClean="0"/>
              <a:t> box, enter </a:t>
            </a:r>
            <a:r>
              <a:rPr lang="en-US" sz="1200" b="1" baseline="0" dirty="0" smtClean="0"/>
              <a:t>85%</a:t>
            </a:r>
            <a:r>
              <a:rPr lang="en-US" sz="1200" b="0" baseline="0" dirty="0" smtClean="0"/>
              <a:t>.</a:t>
            </a:r>
          </a:p>
          <a:p>
            <a:pPr marL="228600" indent="-228600">
              <a:buFont typeface="+mj-lt"/>
              <a:buAutoNum type="arabicPeriod"/>
            </a:pPr>
            <a:endParaRPr lang="en-US" sz="1200" b="0" baseline="0" dirty="0" smtClean="0"/>
          </a:p>
          <a:p>
            <a:endParaRPr lang="en-US" sz="1200" b="0" dirty="0"/>
          </a:p>
        </p:txBody>
      </p:sp>
    </p:spTree>
    <p:extLst>
      <p:ext uri="{BB962C8B-B14F-4D97-AF65-F5344CB8AC3E}">
        <p14:creationId xmlns:p14="http://schemas.microsoft.com/office/powerpoint/2010/main" val="1596423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6575" y="503238"/>
            <a:ext cx="3140075" cy="2354262"/>
          </a:xfrm>
        </p:spPr>
      </p:sp>
      <p:sp>
        <p:nvSpPr>
          <p:cNvPr id="3" name="Notes Placeholder 2"/>
          <p:cNvSpPr>
            <a:spLocks noGrp="1"/>
          </p:cNvSpPr>
          <p:nvPr>
            <p:ph type="body" idx="1"/>
          </p:nvPr>
        </p:nvSpPr>
        <p:spPr/>
        <p:txBody>
          <a:bodyPr>
            <a:normAutofit/>
          </a:bodyPr>
          <a:lstStyle/>
          <a:p>
            <a:r>
              <a:rPr lang="en-US" sz="1400" b="1" dirty="0" smtClean="0"/>
              <a:t>Faded background picture</a:t>
            </a:r>
            <a:endParaRPr lang="en-US" sz="1400" b="1" baseline="0" dirty="0" smtClean="0"/>
          </a:p>
          <a:p>
            <a:r>
              <a:rPr lang="en-US" sz="1400" b="0" baseline="0" dirty="0" smtClean="0"/>
              <a:t>(Basic)</a:t>
            </a:r>
          </a:p>
          <a:p>
            <a:endParaRPr lang="en-US" sz="1200" b="1" baseline="0" dirty="0" smtClean="0"/>
          </a:p>
          <a:p>
            <a:endParaRPr lang="en-US" sz="1200" b="1" baseline="0" dirty="0" smtClean="0"/>
          </a:p>
          <a:p>
            <a:r>
              <a:rPr lang="en-US" sz="1200" b="0" dirty="0" smtClean="0"/>
              <a:t>To reproduce the background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On the </a:t>
            </a:r>
            <a:r>
              <a:rPr lang="en-US" sz="1200" b="1" baseline="0" dirty="0" smtClean="0"/>
              <a:t>Home</a:t>
            </a:r>
            <a:r>
              <a:rPr lang="en-US" sz="1200" baseline="0" dirty="0" smtClean="0"/>
              <a:t> tab, in the </a:t>
            </a:r>
            <a:r>
              <a:rPr lang="en-US" sz="1200" b="1" baseline="0" dirty="0" smtClean="0"/>
              <a:t>Slides</a:t>
            </a:r>
            <a:r>
              <a:rPr lang="en-US" sz="1200" baseline="0" dirty="0" smtClean="0"/>
              <a:t> group, click </a:t>
            </a:r>
            <a:r>
              <a:rPr lang="en-US" sz="1200" b="1" baseline="0" dirty="0" smtClean="0"/>
              <a:t>Layout</a:t>
            </a:r>
            <a:r>
              <a:rPr lang="en-US" sz="1200" baseline="0" dirty="0" smtClean="0"/>
              <a:t> and then click </a:t>
            </a:r>
            <a:r>
              <a:rPr lang="en-US" sz="1200" b="1" baseline="0" dirty="0" smtClean="0"/>
              <a:t>Blank</a:t>
            </a:r>
            <a:r>
              <a:rPr lang="en-US" sz="1200" baseline="0" dirty="0" smtClean="0"/>
              <a:t>. </a:t>
            </a:r>
          </a:p>
          <a:p>
            <a:pPr marL="228600" indent="-228600">
              <a:buFont typeface="+mj-lt"/>
              <a:buAutoNum type="arabicPeriod"/>
            </a:pPr>
            <a:r>
              <a:rPr lang="en-US" sz="1200" b="0" dirty="0" smtClean="0"/>
              <a:t>Right-click the slide</a:t>
            </a:r>
            <a:r>
              <a:rPr lang="en-US" sz="1200" b="0" baseline="0" dirty="0" smtClean="0"/>
              <a:t> and click </a:t>
            </a:r>
            <a:r>
              <a:rPr lang="en-US" sz="1200" b="1" dirty="0" smtClean="0"/>
              <a:t>Format</a:t>
            </a:r>
            <a:r>
              <a:rPr lang="en-US" sz="1200" b="0" baseline="0" dirty="0" smtClean="0"/>
              <a:t> </a:t>
            </a:r>
            <a:r>
              <a:rPr lang="en-US" sz="1200" b="1" baseline="0" dirty="0" smtClean="0"/>
              <a:t>Background</a:t>
            </a:r>
            <a:r>
              <a:rPr lang="en-US" sz="1200" b="0" baseline="0" dirty="0" smtClean="0"/>
              <a:t>.</a:t>
            </a:r>
          </a:p>
          <a:p>
            <a:pPr marL="228600" indent="-228600">
              <a:buFont typeface="+mj-lt"/>
              <a:buAutoNum type="arabicPeriod"/>
            </a:pPr>
            <a:r>
              <a:rPr lang="en-US" sz="1200" b="0" baseline="0" dirty="0" smtClean="0"/>
              <a:t>In the </a:t>
            </a:r>
            <a:r>
              <a:rPr lang="en-US" sz="1200" b="1" baseline="0" dirty="0" smtClean="0"/>
              <a:t>Format Background</a:t>
            </a:r>
            <a:r>
              <a:rPr lang="en-US" sz="1200" b="0" baseline="0" dirty="0" smtClean="0"/>
              <a:t> dialog box, click </a:t>
            </a:r>
            <a:r>
              <a:rPr lang="en-US" sz="1200" b="1" baseline="0" dirty="0" smtClean="0"/>
              <a:t>Fill</a:t>
            </a:r>
            <a:r>
              <a:rPr lang="en-US" sz="1200" b="0" baseline="0" dirty="0" smtClean="0"/>
              <a:t> in the left pane. In the </a:t>
            </a:r>
            <a:r>
              <a:rPr lang="en-US" sz="1200" b="1" baseline="0" dirty="0" smtClean="0"/>
              <a:t>Fill</a:t>
            </a:r>
            <a:r>
              <a:rPr lang="en-US" sz="1200" b="0" baseline="0" dirty="0" smtClean="0"/>
              <a:t> pane, select </a:t>
            </a:r>
            <a:r>
              <a:rPr lang="en-US" sz="1200" b="1" baseline="0" dirty="0" smtClean="0"/>
              <a:t>Picture or texture fill</a:t>
            </a:r>
            <a:r>
              <a:rPr lang="en-US" sz="1200" b="0" baseline="0" dirty="0" smtClean="0"/>
              <a:t>, and then under </a:t>
            </a:r>
            <a:r>
              <a:rPr lang="en-US" sz="1200" b="1" baseline="0" dirty="0" smtClean="0"/>
              <a:t>Insert from</a:t>
            </a:r>
            <a:r>
              <a:rPr lang="en-US" sz="1200" b="0" baseline="0" dirty="0" smtClean="0"/>
              <a:t>, click </a:t>
            </a:r>
            <a:r>
              <a:rPr lang="en-US" sz="1200" b="1" baseline="0" dirty="0" smtClean="0"/>
              <a:t>File</a:t>
            </a:r>
            <a:r>
              <a:rPr lang="en-US" sz="1200" b="0" baseline="0" dirty="0" smtClean="0"/>
              <a:t>. </a:t>
            </a:r>
          </a:p>
          <a:p>
            <a:pPr marL="228600" indent="-228600">
              <a:buFont typeface="+mj-lt"/>
              <a:buAutoNum type="arabicPeriod"/>
            </a:pPr>
            <a:r>
              <a:rPr lang="en-US" sz="1200" b="0" baseline="0" dirty="0" smtClean="0"/>
              <a:t>In the </a:t>
            </a:r>
            <a:r>
              <a:rPr lang="en-US" sz="1200" b="1" baseline="0" dirty="0" smtClean="0"/>
              <a:t>Insert Picture </a:t>
            </a:r>
            <a:r>
              <a:rPr lang="en-US" sz="1200" b="0" baseline="0" dirty="0" smtClean="0"/>
              <a:t>dialog box, select a picture, and then click </a:t>
            </a:r>
            <a:r>
              <a:rPr lang="en-US" sz="1200" b="1" baseline="0" dirty="0" smtClean="0"/>
              <a:t>Insert</a:t>
            </a:r>
            <a:r>
              <a:rPr lang="en-US" sz="1200" b="0" baseline="0" dirty="0" smtClean="0"/>
              <a:t>.</a:t>
            </a:r>
          </a:p>
          <a:p>
            <a:pPr marL="228600" indent="-228600">
              <a:buFont typeface="+mj-lt"/>
              <a:buAutoNum type="arabicPeriod"/>
            </a:pPr>
            <a:r>
              <a:rPr lang="en-US" sz="1200" b="0" baseline="0" dirty="0" smtClean="0"/>
              <a:t>Also  in the </a:t>
            </a:r>
            <a:r>
              <a:rPr lang="en-US" sz="1200" b="1" baseline="0" dirty="0" smtClean="0"/>
              <a:t>Format Background </a:t>
            </a:r>
            <a:r>
              <a:rPr lang="en-US" sz="1200" b="0" baseline="0" dirty="0" smtClean="0"/>
              <a:t>dialog box, in the </a:t>
            </a:r>
            <a:r>
              <a:rPr lang="en-US" sz="1200" b="1" baseline="0" dirty="0" smtClean="0"/>
              <a:t>Fill</a:t>
            </a:r>
            <a:r>
              <a:rPr lang="en-US" sz="1200" b="0" baseline="0" dirty="0" smtClean="0"/>
              <a:t> pane, in the </a:t>
            </a:r>
            <a:r>
              <a:rPr lang="en-US" sz="1200" b="1" baseline="0" dirty="0" smtClean="0"/>
              <a:t>Transparency</a:t>
            </a:r>
            <a:r>
              <a:rPr lang="en-US" sz="1200" b="0" baseline="0" dirty="0" smtClean="0"/>
              <a:t> box, enter </a:t>
            </a:r>
            <a:r>
              <a:rPr lang="en-US" sz="1200" b="1" baseline="0" dirty="0" smtClean="0"/>
              <a:t>85%</a:t>
            </a:r>
            <a:r>
              <a:rPr lang="en-US" sz="1200" b="0" baseline="0" dirty="0" smtClean="0"/>
              <a:t>.</a:t>
            </a:r>
          </a:p>
          <a:p>
            <a:pPr marL="228600" indent="-228600">
              <a:buFont typeface="+mj-lt"/>
              <a:buAutoNum type="arabicPeriod"/>
            </a:pPr>
            <a:endParaRPr lang="en-US" sz="1200" b="0" baseline="0" dirty="0" smtClean="0"/>
          </a:p>
          <a:p>
            <a:endParaRPr lang="en-US" sz="1200" b="0" dirty="0"/>
          </a:p>
        </p:txBody>
      </p:sp>
    </p:spTree>
    <p:extLst>
      <p:ext uri="{BB962C8B-B14F-4D97-AF65-F5344CB8AC3E}">
        <p14:creationId xmlns:p14="http://schemas.microsoft.com/office/powerpoint/2010/main" val="3755781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31409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65718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9539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43947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8296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3811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6182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17371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3440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31966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46453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D5785-8A43-4CC4-A705-D4AA7E8DB57F}" type="datetimeFigureOut">
              <a:rPr lang="en-US" smtClean="0">
                <a:solidFill>
                  <a:prstClr val="black">
                    <a:tint val="75000"/>
                  </a:prstClr>
                </a:solidFill>
              </a:rPr>
              <a:pPr/>
              <a:t>3/31/2014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76153196"/>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hemeOverride" Target="../theme/themeOverride4.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hemeOverride" Target="../theme/themeOverride5.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15000"/>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Plan</a:t>
            </a:r>
            <a:endParaRPr lang="en-US" dirty="0"/>
          </a:p>
        </p:txBody>
      </p:sp>
      <p:sp>
        <p:nvSpPr>
          <p:cNvPr id="3" name="Content Placeholder 2"/>
          <p:cNvSpPr>
            <a:spLocks noGrp="1"/>
          </p:cNvSpPr>
          <p:nvPr>
            <p:ph idx="1"/>
          </p:nvPr>
        </p:nvSpPr>
        <p:spPr/>
        <p:txBody>
          <a:bodyPr>
            <a:normAutofit/>
          </a:bodyPr>
          <a:lstStyle/>
          <a:p>
            <a:r>
              <a:rPr lang="en-US" dirty="0" smtClean="0"/>
              <a:t>Last version 2009</a:t>
            </a:r>
          </a:p>
          <a:p>
            <a:endParaRPr lang="en-US" dirty="0" smtClean="0"/>
          </a:p>
          <a:p>
            <a:r>
              <a:rPr lang="en-US" dirty="0" smtClean="0"/>
              <a:t>Proposed Mission: “</a:t>
            </a:r>
            <a:r>
              <a:rPr lang="en-US" sz="2200" dirty="0" err="1" smtClean="0"/>
              <a:t>StreamNet’s</a:t>
            </a:r>
            <a:r>
              <a:rPr lang="en-US" sz="2200" dirty="0" smtClean="0"/>
              <a:t> </a:t>
            </a:r>
            <a:r>
              <a:rPr lang="en-US" sz="2200" dirty="0"/>
              <a:t>mission is to serve as a regional coordination body and secure data repository for fisheries data and data management issues, primarily in the Columbia Basin, and to assist states, tribes, agencies, and the public in managing and accessing data to facilitate understanding and decision-making for key fish and fish habitat issues in the region</a:t>
            </a:r>
            <a:r>
              <a:rPr lang="en-US" sz="2200" dirty="0" smtClean="0"/>
              <a:t>.”</a:t>
            </a:r>
          </a:p>
          <a:p>
            <a:endParaRPr lang="en-US" sz="2200" dirty="0" smtClean="0"/>
          </a:p>
          <a:p>
            <a:r>
              <a:rPr lang="en-US" dirty="0" smtClean="0"/>
              <a:t>Implementation Bullet List </a:t>
            </a:r>
            <a:endParaRPr lang="en-US" dirty="0"/>
          </a:p>
        </p:txBody>
      </p:sp>
    </p:spTree>
    <p:extLst>
      <p:ext uri="{BB962C8B-B14F-4D97-AF65-F5344CB8AC3E}">
        <p14:creationId xmlns:p14="http://schemas.microsoft.com/office/powerpoint/2010/main" val="32108268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15000"/>
            <a:lum/>
          </a:blip>
          <a:srcRect/>
          <a:stretch>
            <a:fillRect l="-11000" r="-11000"/>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9 Goals</a:t>
            </a:r>
            <a:endParaRPr lang="en-US" dirty="0"/>
          </a:p>
        </p:txBody>
      </p:sp>
      <p:sp>
        <p:nvSpPr>
          <p:cNvPr id="8" name="Content Placeholder 7"/>
          <p:cNvSpPr>
            <a:spLocks noGrp="1"/>
          </p:cNvSpPr>
          <p:nvPr>
            <p:ph idx="1"/>
          </p:nvPr>
        </p:nvSpPr>
        <p:spPr/>
        <p:txBody>
          <a:bodyPr>
            <a:normAutofit fontScale="92500" lnSpcReduction="10000"/>
          </a:bodyPr>
          <a:lstStyle/>
          <a:p>
            <a:r>
              <a:rPr lang="en-US" dirty="0" smtClean="0"/>
              <a:t>Goal 1 ID fish data for standardization &amp; DES</a:t>
            </a:r>
          </a:p>
          <a:p>
            <a:endParaRPr lang="en-US" dirty="0" smtClean="0"/>
          </a:p>
          <a:p>
            <a:r>
              <a:rPr lang="en-US" dirty="0" smtClean="0"/>
              <a:t>Goal 2 Comprehensive key indicator data regionally available &amp; standardized</a:t>
            </a:r>
          </a:p>
          <a:p>
            <a:endParaRPr lang="en-US" dirty="0" smtClean="0"/>
          </a:p>
          <a:p>
            <a:r>
              <a:rPr lang="en-US" dirty="0" smtClean="0"/>
              <a:t>Goal 3 Efficient QC and timely data flow</a:t>
            </a:r>
          </a:p>
          <a:p>
            <a:endParaRPr lang="en-US" dirty="0" smtClean="0"/>
          </a:p>
          <a:p>
            <a:r>
              <a:rPr lang="en-US" dirty="0" smtClean="0"/>
              <a:t>Goal 4 Support staff &amp; technologies to improve data collection and management</a:t>
            </a:r>
          </a:p>
        </p:txBody>
      </p:sp>
    </p:spTree>
    <p:extLst>
      <p:ext uri="{BB962C8B-B14F-4D97-AF65-F5344CB8AC3E}">
        <p14:creationId xmlns:p14="http://schemas.microsoft.com/office/powerpoint/2010/main" val="2639638224"/>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15000"/>
            <a:lum/>
          </a:blip>
          <a:srcRect/>
          <a:stretch>
            <a:fillRect l="-11000" r="-11000"/>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9 Goals</a:t>
            </a:r>
            <a:endParaRPr lang="en-US" dirty="0"/>
          </a:p>
        </p:txBody>
      </p:sp>
      <p:sp>
        <p:nvSpPr>
          <p:cNvPr id="8" name="Content Placeholder 7"/>
          <p:cNvSpPr>
            <a:spLocks noGrp="1"/>
          </p:cNvSpPr>
          <p:nvPr>
            <p:ph idx="1"/>
          </p:nvPr>
        </p:nvSpPr>
        <p:spPr/>
        <p:txBody>
          <a:bodyPr>
            <a:normAutofit fontScale="85000" lnSpcReduction="20000"/>
          </a:bodyPr>
          <a:lstStyle/>
          <a:p>
            <a:endParaRPr lang="en-US" dirty="0" smtClean="0"/>
          </a:p>
          <a:p>
            <a:r>
              <a:rPr lang="en-US" dirty="0" smtClean="0"/>
              <a:t>Goal </a:t>
            </a:r>
            <a:r>
              <a:rPr lang="en-US" dirty="0"/>
              <a:t>5 Develop data management </a:t>
            </a:r>
            <a:r>
              <a:rPr lang="en-US" dirty="0" smtClean="0"/>
              <a:t>systems</a:t>
            </a:r>
          </a:p>
          <a:p>
            <a:endParaRPr lang="en-US" dirty="0"/>
          </a:p>
          <a:p>
            <a:r>
              <a:rPr lang="en-US" dirty="0" smtClean="0"/>
              <a:t>Goal 6 Assure security of data</a:t>
            </a:r>
          </a:p>
          <a:p>
            <a:endParaRPr lang="en-US" dirty="0" smtClean="0"/>
          </a:p>
          <a:p>
            <a:r>
              <a:rPr lang="en-US" dirty="0" smtClean="0"/>
              <a:t>Goal 7 Public accessibility</a:t>
            </a:r>
          </a:p>
          <a:p>
            <a:endParaRPr lang="en-US" dirty="0" smtClean="0"/>
          </a:p>
          <a:p>
            <a:r>
              <a:rPr lang="en-US" dirty="0" smtClean="0"/>
              <a:t>Goal 8 Seek partnerships</a:t>
            </a:r>
          </a:p>
          <a:p>
            <a:endParaRPr lang="en-US" dirty="0" smtClean="0"/>
          </a:p>
          <a:p>
            <a:r>
              <a:rPr lang="en-US" dirty="0" smtClean="0"/>
              <a:t>Goal 9 Maintain Data Store</a:t>
            </a:r>
            <a:endParaRPr lang="en-US" dirty="0"/>
          </a:p>
        </p:txBody>
      </p:sp>
    </p:spTree>
    <p:extLst>
      <p:ext uri="{BB962C8B-B14F-4D97-AF65-F5344CB8AC3E}">
        <p14:creationId xmlns:p14="http://schemas.microsoft.com/office/powerpoint/2010/main" val="2755181203"/>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15000"/>
            <a:lum/>
          </a:blip>
          <a:srcRect/>
          <a:stretch>
            <a:fillRect l="-11000" r="-11000"/>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StreamNet Organization</a:t>
            </a:r>
            <a:endParaRPr lang="en-US" dirty="0"/>
          </a:p>
        </p:txBody>
      </p:sp>
      <p:sp>
        <p:nvSpPr>
          <p:cNvPr id="8" name="Content Placeholder 7"/>
          <p:cNvSpPr>
            <a:spLocks noGrp="1"/>
          </p:cNvSpPr>
          <p:nvPr>
            <p:ph idx="1"/>
          </p:nvPr>
        </p:nvSpPr>
        <p:spPr/>
        <p:txBody>
          <a:bodyPr>
            <a:normAutofit/>
          </a:bodyPr>
          <a:lstStyle/>
          <a:p>
            <a:pPr marL="0" indent="0">
              <a:buNone/>
            </a:pPr>
            <a:r>
              <a:rPr lang="en-US" dirty="0" smtClean="0"/>
              <a:t>	</a:t>
            </a:r>
            <a:r>
              <a:rPr lang="en-US" i="1" dirty="0" smtClean="0">
                <a:solidFill>
                  <a:schemeClr val="tx2">
                    <a:lumMod val="60000"/>
                    <a:lumOff val="40000"/>
                  </a:schemeClr>
                </a:solidFill>
              </a:rPr>
              <a:t>Executive Committee</a:t>
            </a:r>
          </a:p>
          <a:p>
            <a:pPr marL="457200" lvl="1" indent="0">
              <a:buNone/>
            </a:pPr>
            <a:r>
              <a:rPr lang="en-US" dirty="0" smtClean="0"/>
              <a:t>Policy level representatives of partners, regional management agencies, funders, &amp; data users</a:t>
            </a:r>
          </a:p>
          <a:p>
            <a:pPr marL="457200" lvl="1" indent="0">
              <a:buNone/>
            </a:pPr>
            <a:r>
              <a:rPr lang="en-US" dirty="0" smtClean="0"/>
              <a:t>Provide policy direction and try to ensure alignment with agency priorities</a:t>
            </a:r>
          </a:p>
          <a:p>
            <a:pPr marL="457200" lvl="1" indent="0">
              <a:buNone/>
            </a:pPr>
            <a:r>
              <a:rPr lang="en-US" sz="3200" dirty="0" smtClean="0"/>
              <a:t>	</a:t>
            </a:r>
            <a:r>
              <a:rPr lang="en-US" sz="3200" i="1" dirty="0" smtClean="0">
                <a:solidFill>
                  <a:schemeClr val="tx2">
                    <a:lumMod val="60000"/>
                    <a:lumOff val="40000"/>
                  </a:schemeClr>
                </a:solidFill>
              </a:rPr>
              <a:t>Steering Committee</a:t>
            </a:r>
          </a:p>
          <a:p>
            <a:pPr marL="457200" lvl="1" indent="0">
              <a:buNone/>
            </a:pPr>
            <a:r>
              <a:rPr lang="en-US" dirty="0" smtClean="0"/>
              <a:t>Data Management professionals from each partner and similar organizations</a:t>
            </a:r>
          </a:p>
          <a:p>
            <a:pPr marL="457200" lvl="1" indent="0">
              <a:buNone/>
            </a:pPr>
            <a:r>
              <a:rPr lang="en-US" dirty="0" smtClean="0"/>
              <a:t>Program management and implementation</a:t>
            </a:r>
            <a:endParaRPr lang="en-US" dirty="0"/>
          </a:p>
        </p:txBody>
      </p:sp>
    </p:spTree>
    <p:extLst>
      <p:ext uri="{BB962C8B-B14F-4D97-AF65-F5344CB8AC3E}">
        <p14:creationId xmlns:p14="http://schemas.microsoft.com/office/powerpoint/2010/main" val="590328553"/>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15000"/>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Committees</a:t>
            </a:r>
            <a:endParaRPr lang="en-US" dirty="0"/>
          </a:p>
        </p:txBody>
      </p:sp>
      <p:sp>
        <p:nvSpPr>
          <p:cNvPr id="4" name="Content Placeholder 3"/>
          <p:cNvSpPr>
            <a:spLocks noGrp="1"/>
          </p:cNvSpPr>
          <p:nvPr>
            <p:ph sz="half" idx="2"/>
          </p:nvPr>
        </p:nvSpPr>
        <p:spPr>
          <a:xfrm>
            <a:off x="4648200" y="1981201"/>
            <a:ext cx="4038600" cy="3733800"/>
          </a:xfrm>
        </p:spPr>
        <p:txBody>
          <a:bodyPr>
            <a:normAutofit fontScale="55000" lnSpcReduction="20000"/>
          </a:bodyPr>
          <a:lstStyle/>
          <a:p>
            <a:pPr marL="0" indent="0">
              <a:buNone/>
            </a:pPr>
            <a:r>
              <a:rPr lang="en-US" sz="2500" u="sng" dirty="0">
                <a:solidFill>
                  <a:schemeClr val="tx2">
                    <a:lumMod val="60000"/>
                    <a:lumOff val="40000"/>
                  </a:schemeClr>
                </a:solidFill>
              </a:rPr>
              <a:t>Proposed StreamNet Executive Committee</a:t>
            </a:r>
          </a:p>
          <a:p>
            <a:pPr marL="0" indent="0">
              <a:buNone/>
            </a:pPr>
            <a:r>
              <a:rPr lang="en-US" sz="2500" dirty="0"/>
              <a:t> </a:t>
            </a:r>
          </a:p>
          <a:p>
            <a:pPr marL="0" indent="0">
              <a:buNone/>
            </a:pPr>
            <a:r>
              <a:rPr lang="en-US" sz="2500" dirty="0"/>
              <a:t>Randy Fisher, Pacific States Marine Fisheries Commission</a:t>
            </a:r>
          </a:p>
          <a:p>
            <a:pPr marL="0" indent="0">
              <a:buNone/>
            </a:pPr>
            <a:r>
              <a:rPr lang="en-US" sz="2500" dirty="0"/>
              <a:t>Stan Allen, Pacific States Marine Fisheries Commission</a:t>
            </a:r>
          </a:p>
          <a:p>
            <a:pPr marL="0" indent="0">
              <a:buNone/>
            </a:pPr>
            <a:r>
              <a:rPr lang="en-US" sz="2500" dirty="0"/>
              <a:t>Phil Roger, Columbia River Intertribal Fish Commission</a:t>
            </a:r>
          </a:p>
          <a:p>
            <a:pPr marL="0" indent="0">
              <a:buNone/>
            </a:pPr>
            <a:r>
              <a:rPr lang="en-US" sz="2500" dirty="0"/>
              <a:t>Nancy Leonard, Northwest Power &amp; Conservation Council</a:t>
            </a:r>
          </a:p>
          <a:p>
            <a:pPr marL="0" indent="0">
              <a:buNone/>
            </a:pPr>
            <a:r>
              <a:rPr lang="en-US" sz="2500" dirty="0"/>
              <a:t>Brian Mercier, Bonneville Power Administration</a:t>
            </a:r>
          </a:p>
          <a:p>
            <a:pPr marL="0" indent="0">
              <a:buNone/>
            </a:pPr>
            <a:r>
              <a:rPr lang="en-US" sz="2500" dirty="0"/>
              <a:t>Tom Cooney, NOAA- Fisheries</a:t>
            </a:r>
          </a:p>
          <a:p>
            <a:pPr marL="0" indent="0">
              <a:buNone/>
            </a:pPr>
            <a:r>
              <a:rPr lang="en-US" sz="2500" dirty="0"/>
              <a:t>Rich Carmichael, ODFW</a:t>
            </a:r>
          </a:p>
          <a:p>
            <a:pPr marL="0" indent="0">
              <a:buNone/>
            </a:pPr>
            <a:r>
              <a:rPr lang="en-US" sz="2500" dirty="0"/>
              <a:t>Dan Rawding, WDFW</a:t>
            </a:r>
          </a:p>
          <a:p>
            <a:pPr marL="0" indent="0">
              <a:buNone/>
            </a:pPr>
            <a:r>
              <a:rPr lang="en-US" sz="2500" dirty="0"/>
              <a:t>Pete </a:t>
            </a:r>
            <a:r>
              <a:rPr lang="en-US" sz="2500" dirty="0" err="1"/>
              <a:t>Hassemer</a:t>
            </a:r>
            <a:r>
              <a:rPr lang="en-US" sz="2500" dirty="0"/>
              <a:t>, IDFG</a:t>
            </a:r>
          </a:p>
          <a:p>
            <a:pPr marL="0" indent="0">
              <a:buNone/>
            </a:pPr>
            <a:r>
              <a:rPr lang="en-US" sz="2500" dirty="0"/>
              <a:t>TBD, MFWP</a:t>
            </a:r>
          </a:p>
          <a:p>
            <a:pPr marL="0" indent="0">
              <a:buNone/>
            </a:pPr>
            <a:r>
              <a:rPr lang="en-US" sz="2500" dirty="0"/>
              <a:t>John Arterburn, CCT</a:t>
            </a:r>
          </a:p>
          <a:p>
            <a:endParaRPr lang="en-US" dirty="0"/>
          </a:p>
        </p:txBody>
      </p:sp>
      <p:sp>
        <p:nvSpPr>
          <p:cNvPr id="5" name="Rectangle 1"/>
          <p:cNvSpPr>
            <a:spLocks noGrp="1" noChangeArrowheads="1"/>
          </p:cNvSpPr>
          <p:nvPr>
            <p:ph sz="half" idx="1"/>
          </p:nvPr>
        </p:nvSpPr>
        <p:spPr bwMode="auto">
          <a:xfrm>
            <a:off x="457200" y="1924188"/>
            <a:ext cx="3886200"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sng" strike="noStrike" cap="none" normalizeH="0" baseline="0" dirty="0" smtClean="0">
                <a:ln>
                  <a:noFill/>
                </a:ln>
                <a:solidFill>
                  <a:schemeClr val="tx2">
                    <a:lumMod val="60000"/>
                    <a:lumOff val="40000"/>
                  </a:schemeClr>
                </a:solidFill>
                <a:effectLst/>
                <a:cs typeface="Times New Roman" panose="02020603050405020304" pitchFamily="18" charset="0"/>
              </a:rPr>
              <a:t>Proposed 2014 StreamNet Steering Committee</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1400" b="0" i="0" u="sng" strike="noStrike" cap="none" normalizeH="0" baseline="0" dirty="0" smtClean="0">
              <a:ln>
                <a:noFill/>
              </a:ln>
              <a:solidFill>
                <a:schemeClr val="tx1"/>
              </a:solidFill>
              <a:effectLst/>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Russell Scranton, Bonneville Power Administration</a:t>
            </a:r>
            <a:endParaRPr kumimoji="0" lang="en-US" sz="14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Phil Rogers, Columbia River Intertribal Fish Commission</a:t>
            </a:r>
            <a:endParaRPr kumimoji="0" lang="en-US" sz="14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Nancy Leonard, Northwest Power &amp; Conservation Council</a:t>
            </a:r>
            <a:endParaRPr kumimoji="0" lang="en-US" sz="14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Bart Butterfield, Idaho Department of Fish and Game</a:t>
            </a:r>
            <a:endParaRPr kumimoji="0" lang="en-US" sz="14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Dawn Anderson, Montana Fish, Wildlife and Parks</a:t>
            </a:r>
            <a:endParaRPr kumimoji="0" lang="en-US" sz="14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Cedric Cooney, Oregon Department of Fish and Wildlife</a:t>
            </a:r>
            <a:endParaRPr kumimoji="0" lang="en-US" sz="14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Steve Pastor, US Fish and Wildlife Service</a:t>
            </a:r>
            <a:endParaRPr kumimoji="0" lang="en-US" sz="14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Donna Trott, Colville Tribe</a:t>
            </a:r>
            <a:endParaRPr kumimoji="0" lang="en-US" sz="14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Brodie Cox, Washington Department of Fish and Wildlife</a:t>
            </a:r>
            <a:endParaRPr kumimoji="0" lang="en-US" sz="14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Tom Iverson, Tom K Iverson Natural Resource Consulting</a:t>
            </a:r>
            <a:endParaRPr kumimoji="0" lang="en-US" sz="1400" b="0" i="0" u="none" strike="noStrike" cap="none" normalizeH="0" baseline="0" dirty="0" smtClean="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ea typeface="Times New Roman" panose="02020603050405020304" pitchFamily="18" charset="0"/>
              </a:rPr>
              <a:t>Jen Bayer, PNAMP</a:t>
            </a:r>
            <a:endParaRPr kumimoji="0" lang="en-US"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623836949"/>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15000"/>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 Issues, Concerns?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3860791"/>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3F8531D-A550-483F-92F3-9D001D2F09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934</Words>
  <Application>Microsoft Office PowerPoint</Application>
  <PresentationFormat>On-screen Show (4:3)</PresentationFormat>
  <Paragraphs>120</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Strategic Plan</vt:lpstr>
      <vt:lpstr>9 Goals</vt:lpstr>
      <vt:lpstr>9 Goals</vt:lpstr>
      <vt:lpstr>StreamNet Organization</vt:lpstr>
      <vt:lpstr>Proposed Committees</vt:lpstr>
      <vt:lpstr>Questions, Issues, Concerns?</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2014-03-31T18:01:38Z</dcterms:created>
  <dcterms:modified xsi:type="dcterms:W3CDTF">2014-04-01T00:01:06Z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TC020116439991</vt:lpwstr>
  </property>
</Properties>
</file>