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13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FEF-E7BC-4E0F-A5B6-C4AB280CEF9D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0AD5C-29DD-4197-BB7E-81F286F43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528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FEF-E7BC-4E0F-A5B6-C4AB280CEF9D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0AD5C-29DD-4197-BB7E-81F286F43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164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FEF-E7BC-4E0F-A5B6-C4AB280CEF9D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0AD5C-29DD-4197-BB7E-81F286F43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5647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FEF-E7BC-4E0F-A5B6-C4AB280CEF9D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0AD5C-29DD-4197-BB7E-81F286F43D7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96908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FEF-E7BC-4E0F-A5B6-C4AB280CEF9D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0AD5C-29DD-4197-BB7E-81F286F43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5689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FEF-E7BC-4E0F-A5B6-C4AB280CEF9D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0AD5C-29DD-4197-BB7E-81F286F43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44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FEF-E7BC-4E0F-A5B6-C4AB280CEF9D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0AD5C-29DD-4197-BB7E-81F286F43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9502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FEF-E7BC-4E0F-A5B6-C4AB280CEF9D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0AD5C-29DD-4197-BB7E-81F286F43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6817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FEF-E7BC-4E0F-A5B6-C4AB280CEF9D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0AD5C-29DD-4197-BB7E-81F286F43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563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FEF-E7BC-4E0F-A5B6-C4AB280CEF9D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0AD5C-29DD-4197-BB7E-81F286F43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556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FEF-E7BC-4E0F-A5B6-C4AB280CEF9D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0AD5C-29DD-4197-BB7E-81F286F43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027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FEF-E7BC-4E0F-A5B6-C4AB280CEF9D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0AD5C-29DD-4197-BB7E-81F286F43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610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FEF-E7BC-4E0F-A5B6-C4AB280CEF9D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0AD5C-29DD-4197-BB7E-81F286F43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939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FEF-E7BC-4E0F-A5B6-C4AB280CEF9D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0AD5C-29DD-4197-BB7E-81F286F43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194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FEF-E7BC-4E0F-A5B6-C4AB280CEF9D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0AD5C-29DD-4197-BB7E-81F286F43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024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FEF-E7BC-4E0F-A5B6-C4AB280CEF9D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0AD5C-29DD-4197-BB7E-81F286F43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086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ECFEF-E7BC-4E0F-A5B6-C4AB280CEF9D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0AD5C-29DD-4197-BB7E-81F286F43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371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A3ECFEF-E7BC-4E0F-A5B6-C4AB280CEF9D}" type="datetimeFigureOut">
              <a:rPr lang="en-US" smtClean="0"/>
              <a:t>7/15/2014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0AD5C-29DD-4197-BB7E-81F286F43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2472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  <p:sldLayoutId id="214748380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Hand Held Data Collection Devices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82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BPA provided StreamNet funding to purchase, deploy, and test devices in various field settings;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>
                <a:effectLst/>
              </a:rPr>
              <a:t>Apple iPads, iPad minis, and Panasonic </a:t>
            </a:r>
            <a:r>
              <a:rPr lang="en-US" dirty="0" smtClean="0">
                <a:effectLst/>
              </a:rPr>
              <a:t>ToughPads</a:t>
            </a:r>
            <a:endParaRPr lang="en-US" dirty="0" smtClean="0">
              <a:effectLst/>
            </a:endParaRPr>
          </a:p>
          <a:p>
            <a:pPr lvl="1"/>
            <a:r>
              <a:rPr lang="en-US" dirty="0" smtClean="0"/>
              <a:t>WDFW fish weir at Asotin Creek</a:t>
            </a:r>
          </a:p>
          <a:p>
            <a:pPr lvl="1"/>
            <a:r>
              <a:rPr lang="en-US" dirty="0" smtClean="0"/>
              <a:t>ODFW Grand </a:t>
            </a:r>
            <a:r>
              <a:rPr lang="en-US" dirty="0" smtClean="0"/>
              <a:t>Ronde</a:t>
            </a:r>
            <a:r>
              <a:rPr lang="en-US" dirty="0" smtClean="0"/>
              <a:t> and </a:t>
            </a:r>
            <a:r>
              <a:rPr lang="en-US" dirty="0" smtClean="0"/>
              <a:t>Imnaha</a:t>
            </a:r>
            <a:r>
              <a:rPr lang="en-US" dirty="0" smtClean="0"/>
              <a:t> Creel</a:t>
            </a:r>
          </a:p>
          <a:p>
            <a:pPr lvl="1"/>
            <a:r>
              <a:rPr lang="en-US" dirty="0" smtClean="0"/>
              <a:t>WDFW hatchery spawning, Snake River lab</a:t>
            </a:r>
          </a:p>
          <a:p>
            <a:pPr lvl="1"/>
            <a:r>
              <a:rPr lang="en-US" dirty="0" smtClean="0"/>
              <a:t>IDFG snorkel surveys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91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Other Device Projects and Related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Sitka Technologies has developed an iPad application for data collection in the CHaMP project. Sitka developed app using the protocol for CHaMP from mm.org</a:t>
            </a:r>
          </a:p>
          <a:p>
            <a:r>
              <a:rPr lang="en-US" dirty="0" smtClean="0"/>
              <a:t>Numerous other projects and applications in the field; some we are aware of, others, not so much</a:t>
            </a:r>
          </a:p>
          <a:p>
            <a:r>
              <a:rPr lang="en-US" dirty="0" smtClean="0"/>
              <a:t>StreamNet staff spending large amounts of time on application development for individual projects</a:t>
            </a:r>
          </a:p>
          <a:p>
            <a:r>
              <a:rPr lang="en-US" dirty="0" smtClean="0"/>
              <a:t>PNAMP and StreamNet have SOW elements requiring workshops and seminars on monitoring, data management,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964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Learned in 2014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a lot of interest and excitement in apps and technology</a:t>
            </a:r>
          </a:p>
          <a:p>
            <a:r>
              <a:rPr lang="en-US" dirty="0" smtClean="0"/>
              <a:t>Developing applications individually by project is time consuming and probably not sustainable</a:t>
            </a:r>
          </a:p>
          <a:p>
            <a:r>
              <a:rPr lang="en-US" dirty="0" smtClean="0"/>
              <a:t>Duplication of effort and opportunity for coordination both exist</a:t>
            </a:r>
          </a:p>
          <a:p>
            <a:r>
              <a:rPr lang="en-US" dirty="0" smtClean="0"/>
              <a:t>Data upload from the field is practical, even in remote locations</a:t>
            </a:r>
          </a:p>
          <a:p>
            <a:r>
              <a:rPr lang="en-US" dirty="0" smtClean="0"/>
              <a:t>Standardized methods and protocols help app development</a:t>
            </a:r>
          </a:p>
          <a:p>
            <a:r>
              <a:rPr lang="en-US" dirty="0" smtClean="0"/>
              <a:t>Integrated PIT tag readers desirable for many projects</a:t>
            </a:r>
          </a:p>
          <a:p>
            <a:r>
              <a:rPr lang="en-US" dirty="0" smtClean="0"/>
              <a:t>A few initial hardware issues identified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12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Wrap up 2014 and 2015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decided to coordinate with PNAMP, Sitka, other vendors and projects on a broad survey of device users (survey is in development now)</a:t>
            </a:r>
            <a:endParaRPr lang="en-US" dirty="0"/>
          </a:p>
          <a:p>
            <a:r>
              <a:rPr lang="en-US" dirty="0" smtClean="0"/>
              <a:t>Will also coordinate on a Device Workshop in Portland the week of November 17, 2014</a:t>
            </a:r>
          </a:p>
          <a:p>
            <a:r>
              <a:rPr lang="en-US" dirty="0" smtClean="0"/>
              <a:t>Plan is to identify current hardware and software issues and opportunities, bring field staff together to discuss and learn</a:t>
            </a:r>
          </a:p>
          <a:p>
            <a:r>
              <a:rPr lang="en-US" dirty="0" smtClean="0"/>
              <a:t>In 2015 will identify potential projects and types of data that could be standardized for more efficient app development. StreamNet and PNAMP role; lead the coordination and standardization process. Private sector role; build and deploy the applications. BPA role; fund device and application purchase?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57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 and Discussion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4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63</TotalTime>
  <Words>330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Hand Held Data Collection Devices</vt:lpstr>
      <vt:lpstr>2014</vt:lpstr>
      <vt:lpstr>Other Device Projects and Related Activities</vt:lpstr>
      <vt:lpstr>What We Learned in 2014</vt:lpstr>
      <vt:lpstr>Wrap up 2014 and 2015 Plans</vt:lpstr>
      <vt:lpstr>Questions and Discussion</vt:lpstr>
    </vt:vector>
  </TitlesOfParts>
  <Company>PSMFC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 Held Data Collection Devices</dc:title>
  <dc:creator>Chris Wheaton</dc:creator>
  <cp:lastModifiedBy>Chris Wheaton</cp:lastModifiedBy>
  <cp:revision>6</cp:revision>
  <dcterms:created xsi:type="dcterms:W3CDTF">2014-07-15T17:57:06Z</dcterms:created>
  <dcterms:modified xsi:type="dcterms:W3CDTF">2014-07-15T19:00:11Z</dcterms:modified>
</cp:coreProperties>
</file>