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4" r:id="rId4"/>
    <p:sldId id="258" r:id="rId5"/>
    <p:sldId id="263" r:id="rId6"/>
    <p:sldId id="259" r:id="rId7"/>
    <p:sldId id="262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heaton" initials="CW" lastIdx="1" clrIdx="0">
    <p:extLst>
      <p:ext uri="{19B8F6BF-5375-455C-9EA6-DF929625EA0E}">
        <p15:presenceInfo xmlns:p15="http://schemas.microsoft.com/office/powerpoint/2012/main" userId="S-1-5-21-13193587-570974170-1031210941-56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61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8C9231-AEE3-497B-BC37-D69F58AB1A56}" type="datetimeFigureOut">
              <a:rPr lang="en-US" smtClean="0"/>
              <a:t>7/14/2014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71B04B1-5AF8-4181-AAAD-B707013721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71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Fiscal Year 2015 Statement of Work and Budget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Review</a:t>
            </a:r>
            <a:endParaRPr lang="en-US" sz="32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Recommendations/changes</a:t>
            </a:r>
            <a:endParaRPr lang="en-US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8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Statement of Work</a:t>
            </a:r>
            <a:br>
              <a:rPr lang="en-US" dirty="0" smtClean="0"/>
            </a:br>
            <a:r>
              <a:rPr lang="en-US" dirty="0" smtClean="0"/>
              <a:t>Focus </a:t>
            </a:r>
            <a:r>
              <a:rPr lang="en-US" dirty="0" smtClean="0"/>
              <a:t>was simplification of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Reduced to 20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ork elements from 38 in 2014</a:t>
            </a:r>
          </a:p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Tried to focus on priorities;</a:t>
            </a:r>
          </a:p>
          <a:p>
            <a:pPr lvl="1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Coordinated Assessments</a:t>
            </a:r>
          </a:p>
          <a:p>
            <a:pPr lvl="1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Secure Data Repositories</a:t>
            </a:r>
          </a:p>
          <a:p>
            <a:pPr lvl="1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Infrastructure </a:t>
            </a:r>
          </a:p>
          <a:p>
            <a:pPr lvl="1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Coordination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90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Streamnet program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Support data management infrastructure in partner agencies and tribes</a:t>
            </a:r>
          </a:p>
          <a:p>
            <a:r>
              <a:rPr lang="en-US" sz="2000" dirty="0"/>
              <a:t>Provide a regional coordination forum for fish data management issues (i.e. CA)</a:t>
            </a:r>
          </a:p>
          <a:p>
            <a:pPr lvl="1"/>
            <a:r>
              <a:rPr lang="en-US" sz="2000" dirty="0"/>
              <a:t>Work to identify the data management priorities of  regional fish and wildlife managers</a:t>
            </a:r>
          </a:p>
          <a:p>
            <a:pPr lvl="1"/>
            <a:r>
              <a:rPr lang="en-US" sz="2000" dirty="0"/>
              <a:t>Once priorities are established, work to develop efficient data flow</a:t>
            </a:r>
          </a:p>
          <a:p>
            <a:pPr lvl="1"/>
            <a:r>
              <a:rPr lang="en-US" sz="2000" dirty="0"/>
              <a:t>Develop protocols for data sharing</a:t>
            </a:r>
          </a:p>
          <a:p>
            <a:r>
              <a:rPr lang="en-US" sz="2000" dirty="0" smtClean="0"/>
              <a:t>Help to secure data in accessible data repositories, provide a repository where others unavailable</a:t>
            </a:r>
          </a:p>
          <a:p>
            <a:r>
              <a:rPr lang="en-US" sz="2000" dirty="0" smtClean="0"/>
              <a:t>Decide what to do about historical datasets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37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“Traditional” StreamNet </a:t>
            </a:r>
            <a:r>
              <a:rPr lang="en-US" dirty="0" smtClean="0"/>
              <a:t>data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history of trends; redd counts, barriers, distribution, etc.</a:t>
            </a:r>
          </a:p>
          <a:p>
            <a:r>
              <a:rPr lang="en-US" dirty="0" smtClean="0"/>
              <a:t>What should we do with long term datasets</a:t>
            </a:r>
            <a:r>
              <a:rPr lang="en-US" dirty="0" smtClean="0"/>
              <a:t>?</a:t>
            </a:r>
          </a:p>
          <a:p>
            <a:r>
              <a:rPr lang="en-US" dirty="0" smtClean="0"/>
              <a:t>“One website” vs. High level indicators, focus, and links to states and tribes?</a:t>
            </a:r>
            <a:endParaRPr lang="en-US" dirty="0" smtClean="0"/>
          </a:p>
          <a:p>
            <a:r>
              <a:rPr lang="en-US" dirty="0" smtClean="0"/>
              <a:t>Proposals; </a:t>
            </a:r>
            <a:r>
              <a:rPr lang="en-US" dirty="0" smtClean="0"/>
              <a:t>PSMFC will lead a review to help determine use and importance of different data types</a:t>
            </a:r>
          </a:p>
          <a:p>
            <a:r>
              <a:rPr lang="en-US" dirty="0" smtClean="0"/>
              <a:t>Will report back/modify next proposed SOW based on prioritization</a:t>
            </a:r>
          </a:p>
          <a:p>
            <a:r>
              <a:rPr lang="en-US" dirty="0" smtClean="0"/>
              <a:t>Initiate additional coordinated assessment-type processes for standardizing data collection regionally, where </a:t>
            </a:r>
            <a:r>
              <a:rPr lang="en-US" dirty="0" smtClean="0"/>
              <a:t>appropriate</a:t>
            </a:r>
          </a:p>
          <a:p>
            <a:r>
              <a:rPr lang="en-US" dirty="0" smtClean="0"/>
              <a:t>Linkage approach?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12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StreamNet Resource Allocation in 2015</a:t>
            </a:r>
            <a:br>
              <a:rPr lang="en-US" dirty="0" smtClean="0"/>
            </a:br>
            <a:r>
              <a:rPr lang="en-US" sz="1100" dirty="0" smtClean="0"/>
              <a:t>Staff/months, Hours plus  services and supplies</a:t>
            </a:r>
            <a:endParaRPr lang="en-US" sz="1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PSMFC: Wheaton (11.5), Kinney (11), Banach (11.5), Wilke (12), Roberts (1) $545,298</a:t>
            </a:r>
          </a:p>
          <a:p>
            <a:r>
              <a:rPr lang="en-US" dirty="0"/>
              <a:t>ODFW: Cooney (11.22), Bowers (0.76), Craft (8.9), Chambers (11.3), </a:t>
            </a:r>
            <a:r>
              <a:rPr lang="en-US" dirty="0" smtClean="0"/>
              <a:t>Robinson (6.29) $442,508</a:t>
            </a:r>
            <a:endParaRPr lang="en-US" dirty="0"/>
          </a:p>
          <a:p>
            <a:r>
              <a:rPr lang="en-US" dirty="0"/>
              <a:t>WDFW: Woodard (12), Lippert (10.6), </a:t>
            </a:r>
            <a:r>
              <a:rPr lang="en-US" dirty="0"/>
              <a:t>Sikora</a:t>
            </a:r>
            <a:r>
              <a:rPr lang="en-US" dirty="0"/>
              <a:t> (9.6), </a:t>
            </a:r>
            <a:r>
              <a:rPr lang="en-US" dirty="0" smtClean="0"/>
              <a:t>Groesbeck </a:t>
            </a:r>
            <a:r>
              <a:rPr lang="en-US" dirty="0"/>
              <a:t>(9.6</a:t>
            </a:r>
            <a:r>
              <a:rPr lang="en-US" dirty="0" smtClean="0"/>
              <a:t>) $402,961</a:t>
            </a:r>
            <a:endParaRPr lang="en-US" dirty="0"/>
          </a:p>
          <a:p>
            <a:r>
              <a:rPr lang="en-US" dirty="0"/>
              <a:t>IDFG: Butterfield (7), Walsh (7), Harrington </a:t>
            </a:r>
            <a:r>
              <a:rPr lang="en-US" dirty="0" smtClean="0"/>
              <a:t>(11</a:t>
            </a:r>
            <a:r>
              <a:rPr lang="en-US" dirty="0"/>
              <a:t>), Brown (11</a:t>
            </a:r>
            <a:r>
              <a:rPr lang="en-US" dirty="0" smtClean="0"/>
              <a:t>) $279,084</a:t>
            </a:r>
            <a:endParaRPr lang="en-US" dirty="0"/>
          </a:p>
          <a:p>
            <a:r>
              <a:rPr lang="en-US" dirty="0"/>
              <a:t>MFWP: Anderson (208), Data Analyst, vacant (</a:t>
            </a:r>
            <a:r>
              <a:rPr lang="en-US" dirty="0" smtClean="0"/>
              <a:t>2,088</a:t>
            </a:r>
            <a:r>
              <a:rPr lang="en-US" dirty="0"/>
              <a:t>), Data Analyst, vacant (</a:t>
            </a:r>
            <a:r>
              <a:rPr lang="en-US" dirty="0" smtClean="0"/>
              <a:t>2,088) $168,877</a:t>
            </a:r>
            <a:endParaRPr lang="en-US" dirty="0"/>
          </a:p>
          <a:p>
            <a:r>
              <a:rPr lang="en-US" dirty="0" smtClean="0"/>
              <a:t>PSMFC Indirect $93,468</a:t>
            </a:r>
          </a:p>
          <a:p>
            <a:r>
              <a:rPr lang="en-US" dirty="0" smtClean="0"/>
              <a:t>CCT: Arterburn (320), Trott (1,040) $90,000</a:t>
            </a:r>
          </a:p>
          <a:p>
            <a:r>
              <a:rPr lang="en-US" dirty="0" smtClean="0"/>
              <a:t>USFWS: Pastor (1.79) $18,200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</a:t>
            </a:r>
            <a:r>
              <a:rPr lang="en-US" dirty="0" smtClean="0"/>
              <a:t>issues and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2014 budget was $2,084, 576</a:t>
            </a:r>
          </a:p>
          <a:p>
            <a:r>
              <a:rPr lang="en-US" sz="2000" dirty="0" smtClean="0"/>
              <a:t>2015 Baseline budget amount $2,034, 576</a:t>
            </a:r>
          </a:p>
          <a:p>
            <a:r>
              <a:rPr lang="en-US" sz="2000" dirty="0"/>
              <a:t>Baseline budget proposals from </a:t>
            </a:r>
            <a:r>
              <a:rPr lang="en-US" sz="2000" dirty="0" smtClean="0"/>
              <a:t>all partners </a:t>
            </a:r>
            <a:r>
              <a:rPr lang="en-US" sz="2000" dirty="0"/>
              <a:t>currently total $2,040,395</a:t>
            </a:r>
          </a:p>
          <a:p>
            <a:r>
              <a:rPr lang="en-US" sz="2000" dirty="0" smtClean="0"/>
              <a:t>Made cost reductions at PSMFC last year and were able to fund partner projects (seasonal time for CA or device trials in Idaho, Washington, and Oregon)</a:t>
            </a:r>
          </a:p>
          <a:p>
            <a:r>
              <a:rPr lang="en-US" sz="2000" dirty="0" smtClean="0"/>
              <a:t>At current baseline, will be able to adjust and fund requested programs, but will need to drop the support provided to states </a:t>
            </a:r>
          </a:p>
          <a:p>
            <a:r>
              <a:rPr lang="en-US" sz="2000" dirty="0" smtClean="0"/>
              <a:t>Executive Committee Requests: </a:t>
            </a:r>
            <a:r>
              <a:rPr lang="en-US" sz="2000" dirty="0" smtClean="0"/>
              <a:t>Prioritization </a:t>
            </a:r>
            <a:r>
              <a:rPr lang="en-US" sz="2000" dirty="0" smtClean="0"/>
              <a:t>of any funding over current baseline? Changes to budget?</a:t>
            </a:r>
          </a:p>
        </p:txBody>
      </p:sp>
    </p:spTree>
    <p:extLst>
      <p:ext uri="{BB962C8B-B14F-4D97-AF65-F5344CB8AC3E}">
        <p14:creationId xmlns:p14="http://schemas.microsoft.com/office/powerpoint/2010/main" val="15293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Executive committee recommendations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69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458</TotalTime>
  <Words>444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Celestial</vt:lpstr>
      <vt:lpstr>Fiscal Year 2015 Statement of Work and Budget</vt:lpstr>
      <vt:lpstr>Statement of Work Focus was simplification of reporting</vt:lpstr>
      <vt:lpstr>Streamnet program themes</vt:lpstr>
      <vt:lpstr>“Traditional” StreamNet data ?</vt:lpstr>
      <vt:lpstr>StreamNet Resource Allocation in 2015 Staff/months, Hours plus  services and supplies</vt:lpstr>
      <vt:lpstr>Budget issues and discussion</vt:lpstr>
      <vt:lpstr>Executive committee recommendations</vt:lpstr>
    </vt:vector>
  </TitlesOfParts>
  <Company>PSMFC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Sharing Agreement</dc:title>
  <dc:creator>Chris Wheaton</dc:creator>
  <cp:lastModifiedBy>Chris Wheaton</cp:lastModifiedBy>
  <cp:revision>28</cp:revision>
  <cp:lastPrinted>2014-04-01T18:16:20Z</cp:lastPrinted>
  <dcterms:created xsi:type="dcterms:W3CDTF">2014-03-24T20:50:50Z</dcterms:created>
  <dcterms:modified xsi:type="dcterms:W3CDTF">2014-07-14T20:58:35Z</dcterms:modified>
</cp:coreProperties>
</file>