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0" r:id="rId4"/>
    <p:sldId id="262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99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33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1913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9812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49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291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677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644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32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6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009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88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72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21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30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344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D22C0-0603-46E8-AC15-D0EA60A0AC50}" type="datetimeFigureOut">
              <a:rPr lang="en-US" smtClean="0"/>
              <a:t>7/15/2014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963542-20ED-4AF2-A67E-E356044F13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0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StreamNet Strategic Plan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1, 2014 Draft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96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Comparisons; 2009 to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2009; Pacific Northwest</a:t>
            </a:r>
          </a:p>
          <a:p>
            <a:r>
              <a:rPr lang="en-US" dirty="0" smtClean="0"/>
              <a:t>Fish, aquatic resources, habitats, wildlife?</a:t>
            </a:r>
          </a:p>
          <a:p>
            <a:r>
              <a:rPr lang="en-US" dirty="0" smtClean="0"/>
              <a:t>Improved data collection thru IT</a:t>
            </a:r>
          </a:p>
          <a:p>
            <a:r>
              <a:rPr lang="en-US" dirty="0" smtClean="0"/>
              <a:t>Secure accessible data</a:t>
            </a:r>
          </a:p>
          <a:p>
            <a:r>
              <a:rPr lang="en-US" dirty="0" smtClean="0"/>
              <a:t>Regional standard formats</a:t>
            </a:r>
          </a:p>
          <a:p>
            <a:r>
              <a:rPr lang="en-US" dirty="0" smtClean="0"/>
              <a:t>Regional scale programs</a:t>
            </a:r>
          </a:p>
          <a:p>
            <a:r>
              <a:rPr lang="en-US" dirty="0" smtClean="0"/>
              <a:t>Literature secure and available</a:t>
            </a:r>
          </a:p>
          <a:p>
            <a:r>
              <a:rPr lang="en-US" dirty="0" smtClean="0"/>
              <a:t>Consistent data sharing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2014 Columbia Basin</a:t>
            </a:r>
          </a:p>
          <a:p>
            <a:r>
              <a:rPr lang="en-US" dirty="0" smtClean="0"/>
              <a:t>Key fish (fish habitat?) data needs identified</a:t>
            </a:r>
          </a:p>
          <a:p>
            <a:r>
              <a:rPr lang="en-US" dirty="0" smtClean="0"/>
              <a:t>Comprehensive indicator level data available in standard format</a:t>
            </a:r>
          </a:p>
          <a:p>
            <a:r>
              <a:rPr lang="en-US" dirty="0" smtClean="0"/>
              <a:t>Efficient review and data flow</a:t>
            </a:r>
          </a:p>
          <a:p>
            <a:r>
              <a:rPr lang="en-US" dirty="0" smtClean="0"/>
              <a:t>Support staff and IT to implement priorities</a:t>
            </a:r>
          </a:p>
          <a:p>
            <a:r>
              <a:rPr lang="en-US" dirty="0" smtClean="0"/>
              <a:t>Help partners develop systems</a:t>
            </a:r>
          </a:p>
          <a:p>
            <a:r>
              <a:rPr lang="en-US" dirty="0" smtClean="0"/>
              <a:t>Secure, accessible repositories</a:t>
            </a:r>
          </a:p>
          <a:p>
            <a:r>
              <a:rPr lang="en-US" dirty="0" smtClean="0"/>
              <a:t>StreamNet repository for non-standard data</a:t>
            </a:r>
          </a:p>
          <a:p>
            <a:r>
              <a:rPr lang="en-US" dirty="0" smtClean="0"/>
              <a:t>Regional coordination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5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Revised Strategic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 Goals; </a:t>
            </a:r>
          </a:p>
          <a:p>
            <a:pPr lvl="1"/>
            <a:r>
              <a:rPr lang="en-US" dirty="0" smtClean="0"/>
              <a:t>Focus is on supporting regional decision-makers, </a:t>
            </a:r>
          </a:p>
          <a:p>
            <a:pPr lvl="1"/>
            <a:r>
              <a:rPr lang="en-US" dirty="0" smtClean="0"/>
              <a:t>identifying data needing standardization, </a:t>
            </a:r>
          </a:p>
          <a:p>
            <a:pPr lvl="1"/>
            <a:r>
              <a:rPr lang="en-US" dirty="0" smtClean="0"/>
              <a:t>working collaboratively on key metrics, </a:t>
            </a:r>
          </a:p>
          <a:p>
            <a:pPr lvl="1"/>
            <a:r>
              <a:rPr lang="en-US" dirty="0" smtClean="0"/>
              <a:t>improving </a:t>
            </a:r>
            <a:r>
              <a:rPr lang="en-US" dirty="0" smtClean="0"/>
              <a:t>data management capabilities, security, and accessibility.</a:t>
            </a:r>
          </a:p>
          <a:p>
            <a:r>
              <a:rPr lang="en-US" dirty="0" smtClean="0"/>
              <a:t>Revised organizational structure; </a:t>
            </a:r>
          </a:p>
          <a:p>
            <a:pPr lvl="1"/>
            <a:r>
              <a:rPr lang="en-US" dirty="0" smtClean="0"/>
              <a:t>Maintain the Steering Committee of data management professionals, </a:t>
            </a:r>
          </a:p>
          <a:p>
            <a:pPr lvl="1"/>
            <a:r>
              <a:rPr lang="en-US" dirty="0" smtClean="0"/>
              <a:t>add an Executive Committee to ensure alignment with agency and regional priorities.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47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Executive Committee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we have the right representation? (BPA, NPCC, NOAA, ODFW,WDFW,IDFG, MFWP, CRITFC, CCT)? USFWS? Others?</a:t>
            </a:r>
          </a:p>
          <a:p>
            <a:r>
              <a:rPr lang="en-US" dirty="0" smtClean="0"/>
              <a:t>Do we have the right mission? (Geographic scope, fisheries data focus, other?)</a:t>
            </a:r>
          </a:p>
          <a:p>
            <a:r>
              <a:rPr lang="en-US" dirty="0" smtClean="0"/>
              <a:t>Do we have the right strategies? Basically;</a:t>
            </a:r>
          </a:p>
          <a:p>
            <a:pPr lvl="1"/>
            <a:r>
              <a:rPr lang="en-US" dirty="0" smtClean="0"/>
              <a:t>1. Collaborative regional forum with technical assistance and leadership on data management issues; </a:t>
            </a:r>
          </a:p>
          <a:p>
            <a:pPr lvl="1"/>
            <a:r>
              <a:rPr lang="en-US" dirty="0"/>
              <a:t>2</a:t>
            </a:r>
            <a:r>
              <a:rPr lang="en-US" dirty="0" smtClean="0"/>
              <a:t>. Provide infrastructure support within agencies and tribes;</a:t>
            </a:r>
          </a:p>
          <a:p>
            <a:pPr lvl="1"/>
            <a:r>
              <a:rPr lang="en-US" dirty="0"/>
              <a:t>3</a:t>
            </a:r>
            <a:r>
              <a:rPr lang="en-US" dirty="0" smtClean="0"/>
              <a:t>. Secure, more focused data repository with linkages to </a:t>
            </a:r>
            <a:r>
              <a:rPr lang="en-US" smtClean="0"/>
              <a:t>data in other </a:t>
            </a:r>
            <a:r>
              <a:rPr lang="en-US" dirty="0" smtClean="0"/>
              <a:t>repositories.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983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Questions or concerns today?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Adopt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Review and send any edits or changes to Chris by August 10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If changes not significant, adopt and place on website</a:t>
            </a:r>
          </a:p>
          <a:p>
            <a:r>
              <a:rPr lang="en-US" dirty="0" smtClean="0"/>
              <a:t>If changes substantial, will send out for further review and comment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03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514</TotalTime>
  <Words>295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StreamNet Strategic Plan </vt:lpstr>
      <vt:lpstr>Comparisons; 2009 to 2014</vt:lpstr>
      <vt:lpstr>Components of Revised Strategic Plan</vt:lpstr>
      <vt:lpstr>Executive Committee Discussion</vt:lpstr>
      <vt:lpstr>Next Steps</vt:lpstr>
    </vt:vector>
  </TitlesOfParts>
  <Company>PSMFC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StreamNet Strategic Plan</dc:title>
  <dc:creator>Chris Wheaton</dc:creator>
  <cp:lastModifiedBy>Chris Wheaton</cp:lastModifiedBy>
  <cp:revision>10</cp:revision>
  <dcterms:created xsi:type="dcterms:W3CDTF">2014-07-07T20:39:35Z</dcterms:created>
  <dcterms:modified xsi:type="dcterms:W3CDTF">2014-07-15T15:22:42Z</dcterms:modified>
</cp:coreProperties>
</file>