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1" r:id="rId3"/>
    <p:sldId id="260" r:id="rId4"/>
    <p:sldId id="262" r:id="rId5"/>
    <p:sldId id="259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25" autoAdjust="0"/>
    <p:restoredTop sz="94660"/>
  </p:normalViewPr>
  <p:slideViewPr>
    <p:cSldViewPr snapToGrid="0">
      <p:cViewPr varScale="1">
        <p:scale>
          <a:sx n="117" d="100"/>
          <a:sy n="117" d="100"/>
        </p:scale>
        <p:origin x="120" y="2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D22C0-0603-46E8-AC15-D0EA60A0AC50}" type="datetimeFigureOut">
              <a:rPr lang="en-US" smtClean="0"/>
              <a:t>7/15/2014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963542-20ED-4AF2-A67E-E356044F134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12990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D22C0-0603-46E8-AC15-D0EA60A0AC50}" type="datetimeFigureOut">
              <a:rPr lang="en-US" smtClean="0"/>
              <a:t>7/15/2014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963542-20ED-4AF2-A67E-E356044F134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93350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D22C0-0603-46E8-AC15-D0EA60A0AC50}" type="datetimeFigureOut">
              <a:rPr lang="en-US" smtClean="0"/>
              <a:t>7/15/2014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963542-20ED-4AF2-A67E-E356044F134F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90191351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D22C0-0603-46E8-AC15-D0EA60A0AC50}" type="datetimeFigureOut">
              <a:rPr lang="en-US" smtClean="0"/>
              <a:t>7/15/2014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963542-20ED-4AF2-A67E-E356044F134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398129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D22C0-0603-46E8-AC15-D0EA60A0AC50}" type="datetimeFigureOut">
              <a:rPr lang="en-US" smtClean="0"/>
              <a:t>7/15/2014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963542-20ED-4AF2-A67E-E356044F134F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8149810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D22C0-0603-46E8-AC15-D0EA60A0AC50}" type="datetimeFigureOut">
              <a:rPr lang="en-US" smtClean="0"/>
              <a:t>7/15/2014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963542-20ED-4AF2-A67E-E356044F134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529113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D22C0-0603-46E8-AC15-D0EA60A0AC50}" type="datetimeFigureOut">
              <a:rPr lang="en-US" smtClean="0"/>
              <a:t>7/15/2014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963542-20ED-4AF2-A67E-E356044F134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967711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D22C0-0603-46E8-AC15-D0EA60A0AC50}" type="datetimeFigureOut">
              <a:rPr lang="en-US" smtClean="0"/>
              <a:t>7/15/2014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963542-20ED-4AF2-A67E-E356044F134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86444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D22C0-0603-46E8-AC15-D0EA60A0AC50}" type="datetimeFigureOut">
              <a:rPr lang="en-US" smtClean="0"/>
              <a:t>7/15/2014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963542-20ED-4AF2-A67E-E356044F134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13240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D22C0-0603-46E8-AC15-D0EA60A0AC50}" type="datetimeFigureOut">
              <a:rPr lang="en-US" smtClean="0"/>
              <a:t>7/15/2014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963542-20ED-4AF2-A67E-E356044F134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3622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D22C0-0603-46E8-AC15-D0EA60A0AC50}" type="datetimeFigureOut">
              <a:rPr lang="en-US" smtClean="0"/>
              <a:t>7/15/2014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963542-20ED-4AF2-A67E-E356044F134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00097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D22C0-0603-46E8-AC15-D0EA60A0AC50}" type="datetimeFigureOut">
              <a:rPr lang="en-US" smtClean="0"/>
              <a:t>7/15/2014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963542-20ED-4AF2-A67E-E356044F134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68856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D22C0-0603-46E8-AC15-D0EA60A0AC50}" type="datetimeFigureOut">
              <a:rPr lang="en-US" smtClean="0"/>
              <a:t>7/15/2014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963542-20ED-4AF2-A67E-E356044F134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37260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D22C0-0603-46E8-AC15-D0EA60A0AC50}" type="datetimeFigureOut">
              <a:rPr lang="en-US" smtClean="0"/>
              <a:t>7/15/2014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963542-20ED-4AF2-A67E-E356044F134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1210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D22C0-0603-46E8-AC15-D0EA60A0AC50}" type="datetimeFigureOut">
              <a:rPr lang="en-US" smtClean="0"/>
              <a:t>7/15/2014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963542-20ED-4AF2-A67E-E356044F134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57302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D22C0-0603-46E8-AC15-D0EA60A0AC50}" type="datetimeFigureOut">
              <a:rPr lang="en-US" smtClean="0"/>
              <a:t>7/15/2014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963542-20ED-4AF2-A67E-E356044F134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93443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8D22C0-0603-46E8-AC15-D0EA60A0AC50}" type="datetimeFigureOut">
              <a:rPr lang="en-US" smtClean="0"/>
              <a:t>7/15/2014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5C963542-20ED-4AF2-A67E-E356044F134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1058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/>
              <a:t>StreamNet Strategic Plan</a:t>
            </a:r>
            <a:br>
              <a:rPr lang="en-US" b="1" dirty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May 1, 2014 Draft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59619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Comparisons; 2009 to 2014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2009; Pacific Northwest</a:t>
            </a:r>
          </a:p>
          <a:p>
            <a:r>
              <a:rPr lang="en-US" dirty="0" smtClean="0"/>
              <a:t>Fish, aquatic resources, habitats, wildlife?</a:t>
            </a:r>
          </a:p>
          <a:p>
            <a:r>
              <a:rPr lang="en-US" dirty="0" smtClean="0"/>
              <a:t>Improved data collection thru IT</a:t>
            </a:r>
          </a:p>
          <a:p>
            <a:r>
              <a:rPr lang="en-US" dirty="0" smtClean="0"/>
              <a:t>Secure accessible data</a:t>
            </a:r>
          </a:p>
          <a:p>
            <a:r>
              <a:rPr lang="en-US" dirty="0" smtClean="0"/>
              <a:t>Regional standard formats</a:t>
            </a:r>
          </a:p>
          <a:p>
            <a:r>
              <a:rPr lang="en-US" dirty="0" smtClean="0"/>
              <a:t>Regional scale programs</a:t>
            </a:r>
          </a:p>
          <a:p>
            <a:r>
              <a:rPr lang="en-US" dirty="0" smtClean="0"/>
              <a:t>Literature secure and available</a:t>
            </a:r>
          </a:p>
          <a:p>
            <a:r>
              <a:rPr lang="en-US" dirty="0" smtClean="0"/>
              <a:t>Consistent data sharing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2014 Columbia Basin</a:t>
            </a:r>
          </a:p>
          <a:p>
            <a:r>
              <a:rPr lang="en-US" dirty="0" smtClean="0"/>
              <a:t>Key fish (fish habitat?) data needs identified</a:t>
            </a:r>
          </a:p>
          <a:p>
            <a:r>
              <a:rPr lang="en-US" dirty="0" smtClean="0"/>
              <a:t>Comprehensive indicator level data available in standard format</a:t>
            </a:r>
          </a:p>
          <a:p>
            <a:r>
              <a:rPr lang="en-US" dirty="0" smtClean="0"/>
              <a:t>Efficient review and data flow</a:t>
            </a:r>
          </a:p>
          <a:p>
            <a:r>
              <a:rPr lang="en-US" dirty="0" smtClean="0"/>
              <a:t>Support staff and IT to implement priorities</a:t>
            </a:r>
          </a:p>
          <a:p>
            <a:r>
              <a:rPr lang="en-US" dirty="0" smtClean="0"/>
              <a:t>Help partners develop systems</a:t>
            </a:r>
          </a:p>
          <a:p>
            <a:r>
              <a:rPr lang="en-US" dirty="0" smtClean="0"/>
              <a:t>Secure, accessible repositories</a:t>
            </a:r>
          </a:p>
          <a:p>
            <a:r>
              <a:rPr lang="en-US" dirty="0" smtClean="0"/>
              <a:t>StreamNet repository for non-standard data</a:t>
            </a:r>
          </a:p>
          <a:p>
            <a:r>
              <a:rPr lang="en-US" dirty="0" smtClean="0"/>
              <a:t>Regional coordination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07518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Components of Revised Strategic Plan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9 Goals; </a:t>
            </a:r>
          </a:p>
          <a:p>
            <a:pPr lvl="1"/>
            <a:r>
              <a:rPr lang="en-US" dirty="0" smtClean="0"/>
              <a:t>Focus is on supporting regional decision-makers, </a:t>
            </a:r>
          </a:p>
          <a:p>
            <a:pPr lvl="1"/>
            <a:r>
              <a:rPr lang="en-US" dirty="0" smtClean="0"/>
              <a:t>identifying data needing standardization, </a:t>
            </a:r>
          </a:p>
          <a:p>
            <a:pPr lvl="1"/>
            <a:r>
              <a:rPr lang="en-US" dirty="0" smtClean="0"/>
              <a:t>working collaboratively on key metrics, </a:t>
            </a:r>
          </a:p>
          <a:p>
            <a:pPr lvl="1"/>
            <a:r>
              <a:rPr lang="en-US" dirty="0" smtClean="0"/>
              <a:t>improving </a:t>
            </a:r>
            <a:r>
              <a:rPr lang="en-US" dirty="0" smtClean="0"/>
              <a:t>data management capabilities, security, and accessibility.</a:t>
            </a:r>
          </a:p>
          <a:p>
            <a:r>
              <a:rPr lang="en-US" dirty="0" smtClean="0"/>
              <a:t>Revised organizational structure; </a:t>
            </a:r>
          </a:p>
          <a:p>
            <a:pPr lvl="1"/>
            <a:r>
              <a:rPr lang="en-US" dirty="0" smtClean="0"/>
              <a:t>Maintain the Steering Committee of data management professionals, </a:t>
            </a:r>
          </a:p>
          <a:p>
            <a:pPr lvl="1"/>
            <a:r>
              <a:rPr lang="en-US" dirty="0" smtClean="0"/>
              <a:t>add an Executive Committee to ensure alignment with agency and regional priorities.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74734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Executive Committee Discussion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Do we have the right representation? (BPA, NPCC, NOAA, ODFW,WDFW,IDFG, MFWP, CRITFC, CCT)? USFWS? Others?</a:t>
            </a:r>
          </a:p>
          <a:p>
            <a:r>
              <a:rPr lang="en-US" dirty="0" smtClean="0"/>
              <a:t>Do we have the right mission? (Geographic scope, fisheries data focus, other?)</a:t>
            </a:r>
          </a:p>
          <a:p>
            <a:r>
              <a:rPr lang="en-US" dirty="0" smtClean="0"/>
              <a:t>Do we have the right strategies? Basically;</a:t>
            </a:r>
          </a:p>
          <a:p>
            <a:pPr lvl="1"/>
            <a:r>
              <a:rPr lang="en-US" dirty="0" smtClean="0"/>
              <a:t>1. Collaborative regional forum with technical assistance and leadership on data management issues; </a:t>
            </a:r>
          </a:p>
          <a:p>
            <a:pPr lvl="1"/>
            <a:r>
              <a:rPr lang="en-US" dirty="0"/>
              <a:t>2</a:t>
            </a:r>
            <a:r>
              <a:rPr lang="en-US" dirty="0" smtClean="0"/>
              <a:t>. Provide infrastructure support within agencies and tribes;</a:t>
            </a:r>
          </a:p>
          <a:p>
            <a:pPr lvl="1"/>
            <a:r>
              <a:rPr lang="en-US" dirty="0"/>
              <a:t>3</a:t>
            </a:r>
            <a:r>
              <a:rPr lang="en-US" dirty="0" smtClean="0"/>
              <a:t>. Secure, more focused data repository with linkages to </a:t>
            </a:r>
            <a:r>
              <a:rPr lang="en-US" smtClean="0"/>
              <a:t>data in other </a:t>
            </a:r>
            <a:r>
              <a:rPr lang="en-US" dirty="0" smtClean="0"/>
              <a:t>repositories.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69832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Next Steps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Discuss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Questions or concerns today?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 smtClean="0"/>
              <a:t>Adopt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Review and send any edits or changes to Chris by August 10</a:t>
            </a:r>
            <a:r>
              <a:rPr lang="en-US" baseline="30000" dirty="0" smtClean="0"/>
              <a:t>th</a:t>
            </a:r>
            <a:endParaRPr lang="en-US" dirty="0" smtClean="0"/>
          </a:p>
          <a:p>
            <a:r>
              <a:rPr lang="en-US" dirty="0" smtClean="0"/>
              <a:t>If changes not significant, adopt and place on website</a:t>
            </a:r>
          </a:p>
          <a:p>
            <a:r>
              <a:rPr lang="en-US" dirty="0" smtClean="0"/>
              <a:t>If changes substantial, will send out for further review and comment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60379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514</TotalTime>
  <Words>295</Words>
  <Application>Microsoft Office PowerPoint</Application>
  <PresentationFormat>Widescreen</PresentationFormat>
  <Paragraphs>45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Trebuchet MS</vt:lpstr>
      <vt:lpstr>Wingdings 3</vt:lpstr>
      <vt:lpstr>Facet</vt:lpstr>
      <vt:lpstr>StreamNet Strategic Plan </vt:lpstr>
      <vt:lpstr>Comparisons; 2009 to 2014</vt:lpstr>
      <vt:lpstr>Components of Revised Strategic Plan</vt:lpstr>
      <vt:lpstr>Executive Committee Discussion</vt:lpstr>
      <vt:lpstr>Next Steps</vt:lpstr>
    </vt:vector>
  </TitlesOfParts>
  <Company>PSMFC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StreamNet Strategic Plan</dc:title>
  <dc:creator>Chris Wheaton</dc:creator>
  <cp:lastModifiedBy>Chris Wheaton</cp:lastModifiedBy>
  <cp:revision>10</cp:revision>
  <dcterms:created xsi:type="dcterms:W3CDTF">2014-07-07T20:39:35Z</dcterms:created>
  <dcterms:modified xsi:type="dcterms:W3CDTF">2014-07-15T15:22:42Z</dcterms:modified>
</cp:coreProperties>
</file>