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73" r:id="rId4"/>
    <p:sldId id="262" r:id="rId5"/>
    <p:sldId id="263" r:id="rId6"/>
    <p:sldId id="258" r:id="rId7"/>
    <p:sldId id="274" r:id="rId8"/>
    <p:sldId id="276" r:id="rId9"/>
    <p:sldId id="277" r:id="rId10"/>
    <p:sldId id="266" r:id="rId11"/>
    <p:sldId id="268" r:id="rId12"/>
    <p:sldId id="269" r:id="rId13"/>
    <p:sldId id="264" r:id="rId14"/>
    <p:sldId id="275" r:id="rId15"/>
    <p:sldId id="257" r:id="rId16"/>
    <p:sldId id="259" r:id="rId17"/>
    <p:sldId id="260" r:id="rId18"/>
    <p:sldId id="261" r:id="rId19"/>
    <p:sldId id="270" r:id="rId20"/>
    <p:sldId id="27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Identifying and prioritizing Indicators for the ca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For streamnet partners, using the executive committee to prioritize, based on your input</a:t>
            </a:r>
          </a:p>
          <a:p>
            <a:r>
              <a:rPr lang="en-US" dirty="0" smtClean="0"/>
              <a:t>For non-streamnet partners, hope to get your participation and acceptance of priorities through this discussion and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04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2174110"/>
          </a:xfrm>
        </p:spPr>
        <p:txBody>
          <a:bodyPr/>
          <a:lstStyle/>
          <a:p>
            <a:r>
              <a:rPr lang="en-US" dirty="0"/>
              <a:t>Resident (and other anadromous) </a:t>
            </a:r>
            <a:r>
              <a:rPr lang="en-US" dirty="0" smtClean="0"/>
              <a:t>Fish indicators </a:t>
            </a:r>
            <a:r>
              <a:rPr lang="en-US" dirty="0" smtClean="0"/>
              <a:t>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792628"/>
            <a:ext cx="5106026" cy="2998572"/>
          </a:xfrm>
        </p:spPr>
        <p:txBody>
          <a:bodyPr>
            <a:normAutofit/>
          </a:bodyPr>
          <a:lstStyle/>
          <a:p>
            <a:r>
              <a:rPr lang="en-US" dirty="0" smtClean="0"/>
              <a:t>Abundance</a:t>
            </a:r>
          </a:p>
          <a:p>
            <a:r>
              <a:rPr lang="en-US" dirty="0" smtClean="0"/>
              <a:t>Productivity</a:t>
            </a:r>
          </a:p>
          <a:p>
            <a:r>
              <a:rPr lang="en-US" dirty="0"/>
              <a:t>Spatial distribution: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792627"/>
            <a:ext cx="5105400" cy="2998572"/>
          </a:xfrm>
        </p:spPr>
        <p:txBody>
          <a:bodyPr/>
          <a:lstStyle/>
          <a:p>
            <a:r>
              <a:rPr lang="en-US" dirty="0" smtClean="0"/>
              <a:t>Diversity</a:t>
            </a:r>
          </a:p>
          <a:p>
            <a:r>
              <a:rPr lang="en-US" sz="2100" dirty="0"/>
              <a:t>Artificial production (mitigation measure)</a:t>
            </a:r>
          </a:p>
          <a:p>
            <a:pPr lvl="1"/>
            <a:r>
              <a:rPr lang="en-US" dirty="0"/>
              <a:t>Annual releases of hatchery-reared resident fish released from Program-funded hatcheries:  NPCC HLI (2012)</a:t>
            </a:r>
          </a:p>
          <a:p>
            <a:endParaRPr lang="en-US" dirty="0" smtClean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7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859" y="1030576"/>
            <a:ext cx="11810237" cy="1562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98" y="4545829"/>
            <a:ext cx="11513458" cy="1549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998" y="3107488"/>
            <a:ext cx="11705961" cy="787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58645" y="515764"/>
            <a:ext cx="3376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  <a:r>
              <a:rPr lang="en-US" dirty="0" smtClean="0"/>
              <a:t>hat scale for </a:t>
            </a:r>
            <a:r>
              <a:rPr lang="en-US" dirty="0" smtClean="0"/>
              <a:t>resident</a:t>
            </a:r>
            <a:r>
              <a:rPr lang="en-US" dirty="0" smtClean="0"/>
              <a:t> </a:t>
            </a:r>
            <a:r>
              <a:rPr lang="en-US" dirty="0" smtClean="0"/>
              <a:t>indicators?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047631" y="875323"/>
            <a:ext cx="179754" cy="1552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21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512" y="4745122"/>
            <a:ext cx="11107632" cy="1041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18153" y="404723"/>
            <a:ext cx="2929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What scale for the indicators?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180492" y="687754"/>
            <a:ext cx="320431" cy="309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512" y="1220099"/>
            <a:ext cx="11479134" cy="33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7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Are there any other “bins” that we missed?</a:t>
            </a:r>
          </a:p>
          <a:p>
            <a:r>
              <a:rPr lang="en-US" dirty="0" smtClean="0"/>
              <a:t>Prioritize </a:t>
            </a:r>
            <a:r>
              <a:rPr lang="en-US" dirty="0"/>
              <a:t>indicators within “bins”</a:t>
            </a:r>
          </a:p>
          <a:p>
            <a:pPr lvl="1"/>
            <a:r>
              <a:rPr lang="en-US" dirty="0"/>
              <a:t>Set up survey </a:t>
            </a:r>
            <a:r>
              <a:rPr lang="en-US" dirty="0" smtClean="0"/>
              <a:t>monkey and </a:t>
            </a:r>
            <a:r>
              <a:rPr lang="en-US" dirty="0" smtClean="0"/>
              <a:t>Collect </a:t>
            </a:r>
            <a:r>
              <a:rPr lang="en-US" dirty="0"/>
              <a:t>input using the </a:t>
            </a:r>
            <a:r>
              <a:rPr lang="en-US" dirty="0" smtClean="0"/>
              <a:t>survey</a:t>
            </a:r>
          </a:p>
          <a:p>
            <a:pPr lvl="1"/>
            <a:r>
              <a:rPr lang="en-US" dirty="0" smtClean="0"/>
              <a:t>Report results to Streamnet executive committee, ask for their determination</a:t>
            </a:r>
          </a:p>
          <a:p>
            <a:pPr lvl="1"/>
            <a:r>
              <a:rPr lang="en-US" dirty="0" smtClean="0"/>
              <a:t>Report prioritized list of indicators to the larger ca group</a:t>
            </a:r>
          </a:p>
          <a:p>
            <a:pPr lvl="1"/>
            <a:r>
              <a:rPr lang="en-US" dirty="0" smtClean="0"/>
              <a:t>Discuss implementation of next indicators in priority </a:t>
            </a:r>
            <a:r>
              <a:rPr lang="en-US" dirty="0" smtClean="0"/>
              <a:t>order. Then;</a:t>
            </a:r>
            <a:endParaRPr lang="en-US" dirty="0" smtClean="0"/>
          </a:p>
          <a:p>
            <a:pPr lvl="2"/>
            <a:r>
              <a:rPr lang="en-US" dirty="0" smtClean="0"/>
              <a:t>Identify full list of interested parties for each new indicator</a:t>
            </a:r>
          </a:p>
          <a:p>
            <a:pPr lvl="2"/>
            <a:r>
              <a:rPr lang="en-US" dirty="0" smtClean="0"/>
              <a:t>Des development</a:t>
            </a:r>
          </a:p>
          <a:p>
            <a:pPr lvl="2"/>
            <a:r>
              <a:rPr lang="en-US" dirty="0" smtClean="0"/>
              <a:t>Data flow discussions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86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86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0775099"/>
              </p:ext>
            </p:extLst>
          </p:nvPr>
        </p:nvGraphicFramePr>
        <p:xfrm>
          <a:off x="2557463" y="28575"/>
          <a:ext cx="7077075" cy="680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Worksheet" r:id="rId3" imgW="7076943" imgH="6800760" progId="Excel.Sheet.12">
                  <p:embed/>
                </p:oleObj>
              </mc:Choice>
              <mc:Fallback>
                <p:oleObj name="Worksheet" r:id="rId3" imgW="7076943" imgH="68007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57463" y="28575"/>
                        <a:ext cx="7077075" cy="6800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903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Hatchery </a:t>
            </a:r>
            <a:br>
              <a:rPr lang="en-US" dirty="0" smtClean="0"/>
            </a:br>
            <a:r>
              <a:rPr lang="en-US" dirty="0" smtClean="0"/>
              <a:t>Fish/hatchery program Indicators?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Source </a:t>
            </a:r>
            <a:r>
              <a:rPr lang="en-US" dirty="0" smtClean="0"/>
              <a:t>documents</a:t>
            </a:r>
            <a:r>
              <a:rPr lang="en-US" dirty="0"/>
              <a:t>:</a:t>
            </a:r>
            <a:r>
              <a:rPr lang="en-US" dirty="0" smtClean="0"/>
              <a:t> hsrg</a:t>
            </a:r>
            <a:r>
              <a:rPr lang="en-US" dirty="0"/>
              <a:t>;</a:t>
            </a:r>
            <a:r>
              <a:rPr lang="en-US" dirty="0" smtClean="0"/>
              <a:t> council; lower snake comp</a:t>
            </a:r>
            <a:endParaRPr lang="en-US" dirty="0"/>
          </a:p>
          <a:p>
            <a:r>
              <a:rPr lang="en-US" dirty="0"/>
              <a:t>Did we miss key documents or data targets?</a:t>
            </a:r>
          </a:p>
          <a:p>
            <a:r>
              <a:rPr lang="en-US" dirty="0"/>
              <a:t>Are there other players we need to contact?</a:t>
            </a:r>
          </a:p>
          <a:p>
            <a:r>
              <a:rPr lang="en-US" dirty="0"/>
              <a:t>Other ideas or suggestions?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36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Indicators for Hatchery fish impacts to </a:t>
            </a:r>
            <a:r>
              <a:rPr lang="en-US" dirty="0"/>
              <a:t>Natural Origin Fish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Source </a:t>
            </a:r>
            <a:r>
              <a:rPr lang="en-US" dirty="0" smtClean="0"/>
              <a:t>documents</a:t>
            </a:r>
            <a:r>
              <a:rPr lang="en-US" dirty="0"/>
              <a:t>:</a:t>
            </a:r>
            <a:r>
              <a:rPr lang="en-US" dirty="0" smtClean="0"/>
              <a:t> hsrg</a:t>
            </a:r>
            <a:r>
              <a:rPr lang="en-US" dirty="0"/>
              <a:t>;</a:t>
            </a:r>
            <a:r>
              <a:rPr lang="en-US" dirty="0" smtClean="0"/>
              <a:t> council; lower snake comp</a:t>
            </a:r>
            <a:endParaRPr lang="en-US" dirty="0"/>
          </a:p>
          <a:p>
            <a:r>
              <a:rPr lang="en-US" dirty="0"/>
              <a:t>Did we miss key documents or data targets?</a:t>
            </a:r>
          </a:p>
          <a:p>
            <a:r>
              <a:rPr lang="en-US" dirty="0"/>
              <a:t>Are there other players we need to contact?</a:t>
            </a:r>
          </a:p>
          <a:p>
            <a:r>
              <a:rPr lang="en-US" dirty="0"/>
              <a:t>Other ideas or suggestions?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03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Resident </a:t>
            </a:r>
            <a:r>
              <a:rPr lang="en-US" dirty="0"/>
              <a:t>(and other anadromous) Fish </a:t>
            </a:r>
            <a:r>
              <a:rPr lang="en-US" dirty="0" smtClean="0"/>
              <a:t>Indicators?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Source </a:t>
            </a:r>
            <a:r>
              <a:rPr lang="en-US" dirty="0" smtClean="0"/>
              <a:t>documents</a:t>
            </a:r>
            <a:r>
              <a:rPr lang="en-US" dirty="0"/>
              <a:t>:</a:t>
            </a:r>
            <a:r>
              <a:rPr lang="en-US" dirty="0" smtClean="0"/>
              <a:t> usfws</a:t>
            </a:r>
            <a:r>
              <a:rPr lang="en-US" dirty="0"/>
              <a:t>;</a:t>
            </a:r>
            <a:r>
              <a:rPr lang="en-US" dirty="0" smtClean="0"/>
              <a:t> council; odfw</a:t>
            </a:r>
            <a:r>
              <a:rPr lang="en-US" dirty="0"/>
              <a:t>;</a:t>
            </a:r>
            <a:r>
              <a:rPr lang="en-US" dirty="0" smtClean="0"/>
              <a:t> mfwp</a:t>
            </a:r>
            <a:r>
              <a:rPr lang="en-US" dirty="0"/>
              <a:t>;</a:t>
            </a:r>
            <a:r>
              <a:rPr lang="en-US" dirty="0" smtClean="0"/>
              <a:t> idfg</a:t>
            </a:r>
            <a:endParaRPr lang="en-US" dirty="0"/>
          </a:p>
          <a:p>
            <a:r>
              <a:rPr lang="en-US" dirty="0"/>
              <a:t>Did we miss key documents or data targets?</a:t>
            </a:r>
          </a:p>
          <a:p>
            <a:r>
              <a:rPr lang="en-US" dirty="0"/>
              <a:t>Are there other players we need to contact?</a:t>
            </a:r>
          </a:p>
          <a:p>
            <a:r>
              <a:rPr lang="en-US" dirty="0"/>
              <a:t>Other ideas or suggestions?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05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779" y="1764632"/>
            <a:ext cx="11383646" cy="41555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89709" y="633663"/>
            <a:ext cx="75977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Additional NOS Indicators for Salmon &amp; Steelhead?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4365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Road Map for the CA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1. Who needs the data?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2. What data do they need?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Regionally significant? In need of standardization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?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What is the priority order, what is needed first?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1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5. </a:t>
            </a:r>
            <a:r>
              <a:rPr lang="en-US" sz="21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Are the </a:t>
            </a:r>
            <a:r>
              <a:rPr lang="en-US" sz="2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right people </a:t>
            </a:r>
            <a:r>
              <a:rPr lang="en-US" sz="21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involved in </a:t>
            </a:r>
            <a:r>
              <a:rPr lang="en-US" sz="2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the process?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20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421" y="1484923"/>
            <a:ext cx="10463974" cy="43515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46769" y="539262"/>
            <a:ext cx="29529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Hatchery Indicators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9013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Indicator.  n.  A numeric or descriptive parameter, the value of which summarizes important information regarding the status of particular conditions relative to a high-level goal, objective, or desired state.</a:t>
            </a:r>
          </a:p>
          <a:p>
            <a:r>
              <a:rPr lang="en-US" dirty="0"/>
              <a:t>Value resulting from the data reduction of Metrics across sites and temporal periods based on applying the procedures in the Inference Design.  </a:t>
            </a:r>
            <a:r>
              <a:rPr lang="en-US" dirty="0" smtClean="0"/>
              <a:t>A </a:t>
            </a:r>
            <a:r>
              <a:rPr lang="en-US" dirty="0"/>
              <a:t>reported value used to indicate the status, condition, or trend of a resource or ecological process; intended to answer questions posed by the Objectives of the Protocol. Contrast with Metric.</a:t>
            </a:r>
          </a:p>
          <a:p>
            <a:r>
              <a:rPr lang="en-US" dirty="0" smtClean="0"/>
              <a:t>Metric </a:t>
            </a:r>
            <a:r>
              <a:rPr lang="en-US" dirty="0"/>
              <a:t>J + Metric K = Indicator X</a:t>
            </a:r>
          </a:p>
          <a:p>
            <a:r>
              <a:rPr lang="en-US" dirty="0" smtClean="0"/>
              <a:t>Per </a:t>
            </a:r>
            <a:r>
              <a:rPr lang="en-US" dirty="0"/>
              <a:t>the Inference Design, Metrics are combined or reduced to produce Indicators.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82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for identifying &amp; prioritizing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Identify indicators by “bins”</a:t>
            </a:r>
          </a:p>
          <a:p>
            <a:pPr lvl="1"/>
            <a:r>
              <a:rPr lang="en-US" dirty="0" smtClean="0"/>
              <a:t>Locate key documents</a:t>
            </a:r>
          </a:p>
          <a:p>
            <a:pPr lvl="1"/>
            <a:r>
              <a:rPr lang="en-US" dirty="0" smtClean="0"/>
              <a:t>Review Generally here today; then need to add precise definitions</a:t>
            </a:r>
          </a:p>
          <a:p>
            <a:pPr lvl="1"/>
            <a:r>
              <a:rPr lang="en-US" dirty="0" smtClean="0"/>
              <a:t>Ask regional F&amp;W managers to review our list (Council 2012 ?)</a:t>
            </a:r>
          </a:p>
          <a:p>
            <a:pPr lvl="1"/>
            <a:r>
              <a:rPr lang="en-US" dirty="0" smtClean="0"/>
              <a:t>Finalize list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Prioritize indicators within “bins”</a:t>
            </a:r>
          </a:p>
          <a:p>
            <a:pPr lvl="1"/>
            <a:r>
              <a:rPr lang="en-US" dirty="0" smtClean="0"/>
              <a:t>Set up survey monkey</a:t>
            </a:r>
          </a:p>
          <a:p>
            <a:pPr lvl="1"/>
            <a:r>
              <a:rPr lang="en-US" dirty="0" smtClean="0"/>
              <a:t>Ask agencies and tribes </a:t>
            </a:r>
            <a:r>
              <a:rPr lang="en-US" dirty="0" smtClean="0"/>
              <a:t>For ideas and for </a:t>
            </a:r>
            <a:r>
              <a:rPr lang="en-US" dirty="0" smtClean="0"/>
              <a:t>input on priorities</a:t>
            </a:r>
            <a:endParaRPr lang="en-US" dirty="0" smtClean="0"/>
          </a:p>
          <a:p>
            <a:pPr lvl="1"/>
            <a:r>
              <a:rPr lang="en-US" dirty="0" smtClean="0"/>
              <a:t>Collect </a:t>
            </a:r>
            <a:r>
              <a:rPr lang="en-US" dirty="0" smtClean="0"/>
              <a:t>input &amp; prioritization ideas </a:t>
            </a:r>
            <a:r>
              <a:rPr lang="en-US" dirty="0" smtClean="0"/>
              <a:t>using the </a:t>
            </a:r>
            <a:r>
              <a:rPr lang="en-US" dirty="0" smtClean="0"/>
              <a:t>survey and make a preliminary recommendation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374429" y="5346357"/>
            <a:ext cx="77142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Report Results to the StreamNet Executive Committee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2904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“bins” of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natural </a:t>
            </a:r>
            <a:r>
              <a:rPr lang="en-US" dirty="0" smtClean="0"/>
              <a:t>origin salmon &amp; steelhead</a:t>
            </a:r>
          </a:p>
          <a:p>
            <a:r>
              <a:rPr lang="en-US" dirty="0" smtClean="0"/>
              <a:t>Hatchery fish/hatchery programs</a:t>
            </a:r>
          </a:p>
          <a:p>
            <a:r>
              <a:rPr lang="en-US" dirty="0"/>
              <a:t>Hatchery fish impacts to Natural Origin </a:t>
            </a:r>
            <a:r>
              <a:rPr lang="en-US" dirty="0" smtClean="0"/>
              <a:t>Fish</a:t>
            </a:r>
          </a:p>
          <a:p>
            <a:r>
              <a:rPr lang="en-US" dirty="0" smtClean="0"/>
              <a:t>Resident (and other anadromous) fish</a:t>
            </a:r>
          </a:p>
          <a:p>
            <a:r>
              <a:rPr lang="en-US" dirty="0" smtClean="0"/>
              <a:t>Are there Other “bins” we’ve missed?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7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potential Bins and indicators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Source documents: noaa vsp</a:t>
            </a:r>
            <a:r>
              <a:rPr lang="en-US" dirty="0"/>
              <a:t>;</a:t>
            </a:r>
            <a:r>
              <a:rPr lang="en-US" dirty="0" smtClean="0"/>
              <a:t> council; biop (AMIP</a:t>
            </a:r>
            <a:r>
              <a:rPr lang="en-US" dirty="0"/>
              <a:t>); hsrg</a:t>
            </a:r>
            <a:r>
              <a:rPr lang="en-US" dirty="0" smtClean="0"/>
              <a:t>; </a:t>
            </a:r>
            <a:r>
              <a:rPr lang="en-US" dirty="0"/>
              <a:t>lower snake </a:t>
            </a:r>
            <a:r>
              <a:rPr lang="en-US" dirty="0" smtClean="0"/>
              <a:t>comp;</a:t>
            </a:r>
            <a:r>
              <a:rPr lang="en-US" dirty="0"/>
              <a:t> usfws</a:t>
            </a:r>
            <a:r>
              <a:rPr lang="en-US" dirty="0" smtClean="0"/>
              <a:t>; </a:t>
            </a:r>
            <a:r>
              <a:rPr lang="en-US" dirty="0"/>
              <a:t>odfw; mfwp; idfg</a:t>
            </a:r>
          </a:p>
          <a:p>
            <a:r>
              <a:rPr lang="en-US" dirty="0" smtClean="0"/>
              <a:t>Did </a:t>
            </a:r>
            <a:r>
              <a:rPr lang="en-US" dirty="0" smtClean="0"/>
              <a:t>we miss key documents or data targets?</a:t>
            </a:r>
          </a:p>
          <a:p>
            <a:r>
              <a:rPr lang="en-US" dirty="0" smtClean="0"/>
              <a:t>Are there other players we need to contact?</a:t>
            </a:r>
          </a:p>
          <a:p>
            <a:r>
              <a:rPr lang="en-US" dirty="0" smtClean="0"/>
              <a:t>Other ideas or suggestions?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86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high level indicators for natural origin salmon &amp; steelhead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Existing</a:t>
            </a:r>
          </a:p>
          <a:p>
            <a:r>
              <a:rPr lang="en-US" dirty="0" smtClean="0"/>
              <a:t>Nosa</a:t>
            </a:r>
          </a:p>
          <a:p>
            <a:r>
              <a:rPr lang="en-US" dirty="0" smtClean="0"/>
              <a:t>Sar </a:t>
            </a:r>
          </a:p>
          <a:p>
            <a:r>
              <a:rPr lang="en-US" dirty="0" smtClean="0"/>
              <a:t>Rpers</a:t>
            </a:r>
          </a:p>
          <a:p>
            <a:r>
              <a:rPr lang="en-US" dirty="0" smtClean="0"/>
              <a:t>Juvenile abundance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Possible new?</a:t>
            </a:r>
          </a:p>
          <a:p>
            <a:r>
              <a:rPr lang="en-US" dirty="0"/>
              <a:t>Spatial Structure </a:t>
            </a:r>
          </a:p>
          <a:p>
            <a:r>
              <a:rPr lang="en-US" dirty="0"/>
              <a:t>Stage-specific juvenile </a:t>
            </a:r>
            <a:r>
              <a:rPr lang="en-US" dirty="0" smtClean="0"/>
              <a:t>survival</a:t>
            </a:r>
            <a:endParaRPr lang="en-US" dirty="0"/>
          </a:p>
          <a:p>
            <a:r>
              <a:rPr lang="en-US" dirty="0"/>
              <a:t>Population </a:t>
            </a:r>
            <a:r>
              <a:rPr lang="en-US" dirty="0" smtClean="0"/>
              <a:t>diversity</a:t>
            </a:r>
            <a:endParaRPr lang="en-US" dirty="0"/>
          </a:p>
          <a:p>
            <a:r>
              <a:rPr lang="en-US" dirty="0"/>
              <a:t>Other?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78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hatchery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Existing</a:t>
            </a:r>
          </a:p>
          <a:p>
            <a:pPr lvl="1"/>
            <a:r>
              <a:rPr lang="en-US" dirty="0"/>
              <a:t>Number spawned</a:t>
            </a:r>
          </a:p>
          <a:p>
            <a:pPr lvl="1"/>
            <a:r>
              <a:rPr lang="en-US" dirty="0" smtClean="0"/>
              <a:t>Pnob</a:t>
            </a:r>
          </a:p>
          <a:p>
            <a:pPr lvl="1"/>
            <a:r>
              <a:rPr lang="en-US" dirty="0" smtClean="0"/>
              <a:t>Eggs taken</a:t>
            </a:r>
            <a:endParaRPr lang="en-US" dirty="0"/>
          </a:p>
          <a:p>
            <a:pPr lvl="1"/>
            <a:r>
              <a:rPr lang="en-US" dirty="0" smtClean="0"/>
              <a:t>pni</a:t>
            </a:r>
          </a:p>
          <a:p>
            <a:pPr lvl="1"/>
            <a:r>
              <a:rPr lang="en-US" dirty="0" smtClean="0"/>
              <a:t>Egg to release survival</a:t>
            </a:r>
          </a:p>
          <a:p>
            <a:pPr lvl="1"/>
            <a:r>
              <a:rPr lang="en-US" dirty="0" smtClean="0"/>
              <a:t>SAR</a:t>
            </a:r>
          </a:p>
          <a:p>
            <a:pPr lvl="1"/>
            <a:r>
              <a:rPr lang="en-US" dirty="0" smtClean="0"/>
              <a:t>rpers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Possible new?</a:t>
            </a:r>
          </a:p>
          <a:p>
            <a:pPr lvl="1"/>
            <a:r>
              <a:rPr lang="en-US" dirty="0" smtClean="0"/>
              <a:t>Total return (including fisheries contribution)</a:t>
            </a:r>
          </a:p>
          <a:p>
            <a:pPr lvl="1"/>
            <a:r>
              <a:rPr lang="en-US" dirty="0" smtClean="0"/>
              <a:t>Stray rate</a:t>
            </a:r>
          </a:p>
          <a:p>
            <a:pPr lvl="1"/>
            <a:r>
              <a:rPr lang="en-US" dirty="0" smtClean="0"/>
              <a:t>Other?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16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Hatchery Fish Impacts to Natural Origin Fish ?</a:t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Hatchery program/impacted natural origin </a:t>
            </a:r>
            <a:r>
              <a:rPr lang="en-US" dirty="0" smtClean="0"/>
              <a:t>population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Phos</a:t>
            </a:r>
          </a:p>
          <a:p>
            <a:r>
              <a:rPr lang="en-US" dirty="0" smtClean="0"/>
              <a:t>Pni</a:t>
            </a:r>
          </a:p>
          <a:p>
            <a:r>
              <a:rPr lang="en-US" dirty="0" smtClean="0"/>
              <a:t>pnob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227904" y="4547287"/>
            <a:ext cx="1117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Others?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281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786</TotalTime>
  <Words>673</Words>
  <Application>Microsoft Office PowerPoint</Application>
  <PresentationFormat>Widescreen</PresentationFormat>
  <Paragraphs>109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Tw Cen MT</vt:lpstr>
      <vt:lpstr>Droplet</vt:lpstr>
      <vt:lpstr>Worksheet</vt:lpstr>
      <vt:lpstr>Identifying and prioritizing Indicators for the ca project</vt:lpstr>
      <vt:lpstr>Road Map for the CA Project</vt:lpstr>
      <vt:lpstr>High Level indicators</vt:lpstr>
      <vt:lpstr>Process for identifying &amp; prioritizing indicators</vt:lpstr>
      <vt:lpstr>Proposed “bins” of indicators</vt:lpstr>
      <vt:lpstr>evaluating potential Bins and indicators </vt:lpstr>
      <vt:lpstr>Other high level indicators for natural origin salmon &amp; steelhead</vt:lpstr>
      <vt:lpstr>Other hatchery indicators</vt:lpstr>
      <vt:lpstr>Hatchery Fish Impacts to Natural Origin Fish ? </vt:lpstr>
      <vt:lpstr>Resident (and other anadromous) Fish indicators ? </vt:lpstr>
      <vt:lpstr>PowerPoint Presentation</vt:lpstr>
      <vt:lpstr>PowerPoint Presentation</vt:lpstr>
      <vt:lpstr>Next steps</vt:lpstr>
      <vt:lpstr>Background slides</vt:lpstr>
      <vt:lpstr>PowerPoint Presentation</vt:lpstr>
      <vt:lpstr>Other Hatchery  Fish/hatchery program Indicators?</vt:lpstr>
      <vt:lpstr>Other Indicators for Hatchery fish impacts to Natural Origin Fish ?</vt:lpstr>
      <vt:lpstr>Resident (and other anadromous) Fish Indicators?</vt:lpstr>
      <vt:lpstr>PowerPoint Presentation</vt:lpstr>
      <vt:lpstr>PowerPoint Presentation</vt:lpstr>
    </vt:vector>
  </TitlesOfParts>
  <Company>PSMFC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Indicators</dc:title>
  <dc:creator>Chris Wheaton</dc:creator>
  <cp:lastModifiedBy>Chris Wheaton</cp:lastModifiedBy>
  <cp:revision>26</cp:revision>
  <dcterms:created xsi:type="dcterms:W3CDTF">2015-03-23T18:49:23Z</dcterms:created>
  <dcterms:modified xsi:type="dcterms:W3CDTF">2015-03-31T19:59:19Z</dcterms:modified>
</cp:coreProperties>
</file>