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43891200" cy="32918400"/>
  <p:notesSz cx="7010400" cy="12039600"/>
  <p:defaultTextStyle>
    <a:defPPr>
      <a:defRPr lang="en-US"/>
    </a:defPPr>
    <a:lvl1pPr algn="l" rtl="0" fontAlgn="base">
      <a:spcBef>
        <a:spcPct val="0"/>
      </a:spcBef>
      <a:spcAft>
        <a:spcPct val="0"/>
      </a:spcAft>
      <a:defRPr sz="1400" kern="1200">
        <a:solidFill>
          <a:schemeClr val="tx1"/>
        </a:solidFill>
        <a:latin typeface="Helvetica"/>
        <a:ea typeface="+mn-ea"/>
        <a:cs typeface="+mn-cs"/>
      </a:defRPr>
    </a:lvl1pPr>
    <a:lvl2pPr marL="457094" algn="l" rtl="0" fontAlgn="base">
      <a:spcBef>
        <a:spcPct val="0"/>
      </a:spcBef>
      <a:spcAft>
        <a:spcPct val="0"/>
      </a:spcAft>
      <a:defRPr sz="1400" kern="1200">
        <a:solidFill>
          <a:schemeClr val="tx1"/>
        </a:solidFill>
        <a:latin typeface="Helvetica"/>
        <a:ea typeface="+mn-ea"/>
        <a:cs typeface="+mn-cs"/>
      </a:defRPr>
    </a:lvl2pPr>
    <a:lvl3pPr marL="914184" algn="l" rtl="0" fontAlgn="base">
      <a:spcBef>
        <a:spcPct val="0"/>
      </a:spcBef>
      <a:spcAft>
        <a:spcPct val="0"/>
      </a:spcAft>
      <a:defRPr sz="1400" kern="1200">
        <a:solidFill>
          <a:schemeClr val="tx1"/>
        </a:solidFill>
        <a:latin typeface="Helvetica"/>
        <a:ea typeface="+mn-ea"/>
        <a:cs typeface="+mn-cs"/>
      </a:defRPr>
    </a:lvl3pPr>
    <a:lvl4pPr marL="1371278" algn="l" rtl="0" fontAlgn="base">
      <a:spcBef>
        <a:spcPct val="0"/>
      </a:spcBef>
      <a:spcAft>
        <a:spcPct val="0"/>
      </a:spcAft>
      <a:defRPr sz="1400" kern="1200">
        <a:solidFill>
          <a:schemeClr val="tx1"/>
        </a:solidFill>
        <a:latin typeface="Helvetica"/>
        <a:ea typeface="+mn-ea"/>
        <a:cs typeface="+mn-cs"/>
      </a:defRPr>
    </a:lvl4pPr>
    <a:lvl5pPr marL="1828373" algn="l" rtl="0" fontAlgn="base">
      <a:spcBef>
        <a:spcPct val="0"/>
      </a:spcBef>
      <a:spcAft>
        <a:spcPct val="0"/>
      </a:spcAft>
      <a:defRPr sz="1400" kern="1200">
        <a:solidFill>
          <a:schemeClr val="tx1"/>
        </a:solidFill>
        <a:latin typeface="Helvetica"/>
        <a:ea typeface="+mn-ea"/>
        <a:cs typeface="+mn-cs"/>
      </a:defRPr>
    </a:lvl5pPr>
    <a:lvl6pPr marL="2285462" algn="l" defTabSz="914184" rtl="0" eaLnBrk="1" latinLnBrk="0" hangingPunct="1">
      <a:defRPr sz="1400" kern="1200">
        <a:solidFill>
          <a:schemeClr val="tx1"/>
        </a:solidFill>
        <a:latin typeface="Helvetica"/>
        <a:ea typeface="+mn-ea"/>
        <a:cs typeface="+mn-cs"/>
      </a:defRPr>
    </a:lvl6pPr>
    <a:lvl7pPr marL="2742557" algn="l" defTabSz="914184" rtl="0" eaLnBrk="1" latinLnBrk="0" hangingPunct="1">
      <a:defRPr sz="1400" kern="1200">
        <a:solidFill>
          <a:schemeClr val="tx1"/>
        </a:solidFill>
        <a:latin typeface="Helvetica"/>
        <a:ea typeface="+mn-ea"/>
        <a:cs typeface="+mn-cs"/>
      </a:defRPr>
    </a:lvl7pPr>
    <a:lvl8pPr marL="3199646" algn="l" defTabSz="914184" rtl="0" eaLnBrk="1" latinLnBrk="0" hangingPunct="1">
      <a:defRPr sz="1400" kern="1200">
        <a:solidFill>
          <a:schemeClr val="tx1"/>
        </a:solidFill>
        <a:latin typeface="Helvetica"/>
        <a:ea typeface="+mn-ea"/>
        <a:cs typeface="+mn-cs"/>
      </a:defRPr>
    </a:lvl8pPr>
    <a:lvl9pPr marL="3656741" algn="l" defTabSz="914184" rtl="0" eaLnBrk="1" latinLnBrk="0" hangingPunct="1">
      <a:defRPr sz="1400" kern="1200">
        <a:solidFill>
          <a:schemeClr val="tx1"/>
        </a:solidFill>
        <a:latin typeface="Helvetica"/>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009900"/>
    <a:srgbClr val="00FFFF"/>
    <a:srgbClr val="FFFF00"/>
    <a:srgbClr val="D4FB43"/>
    <a:srgbClr val="C5F905"/>
    <a:srgbClr val="526802"/>
    <a:srgbClr val="436703"/>
    <a:srgbClr val="00729A"/>
    <a:srgbClr val="008BB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143" autoAdjust="0"/>
  </p:normalViewPr>
  <p:slideViewPr>
    <p:cSldViewPr snapToGrid="0">
      <p:cViewPr varScale="1">
        <p:scale>
          <a:sx n="18" d="100"/>
          <a:sy n="18" d="100"/>
        </p:scale>
        <p:origin x="-1098" y="-180"/>
      </p:cViewPr>
      <p:guideLst>
        <p:guide orient="horz" pos="715"/>
        <p:guide orient="horz" pos="19632"/>
        <p:guide orient="horz" pos="3730"/>
        <p:guide orient="horz" pos="2131"/>
        <p:guide pos="6374"/>
        <p:guide pos="7210"/>
        <p:guide pos="13124"/>
        <p:guide pos="21028"/>
        <p:guide pos="984"/>
        <p:guide pos="13996"/>
        <p:guide pos="20198"/>
        <p:guide pos="264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9" d="100"/>
          <a:sy n="69" d="100"/>
        </p:scale>
        <p:origin x="-2802" y="-102"/>
      </p:cViewPr>
      <p:guideLst>
        <p:guide orient="horz" pos="3792"/>
        <p:guide pos="2208"/>
      </p:guideLst>
    </p:cSldViewPr>
  </p:notes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idfgeglfile\idfgshare\Eagle%20Fish%20Genetics%20Lab\EFGL%20Genetic%20Projects\O%20Mykiss\Big%20Bear%20Falls\analyses\thea\theas_big_bear_summ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0"/>
          <c:order val="0"/>
          <c:tx>
            <c:v>Resident</c:v>
          </c:tx>
          <c:spPr>
            <a:solidFill>
              <a:srgbClr val="92D050"/>
            </a:solidFill>
            <a:ln>
              <a:solidFill>
                <a:srgbClr val="83C937"/>
              </a:solidFill>
            </a:ln>
          </c:spPr>
          <c:cat>
            <c:strRef>
              <c:f>'GSI-Sim+Structure (2)'!$N$5:$N$422</c:f>
              <c:strCache>
                <c:ptCount val="418"/>
                <c:pt idx="0">
                  <c:v>OmyBBPW11S_0001</c:v>
                </c:pt>
                <c:pt idx="1">
                  <c:v>OmyBBPW11S_0002</c:v>
                </c:pt>
                <c:pt idx="2">
                  <c:v>OmyBBPW11S_0003</c:v>
                </c:pt>
                <c:pt idx="3">
                  <c:v>OmyBBPW11S_0004</c:v>
                </c:pt>
                <c:pt idx="4">
                  <c:v>OmyBBPW11S_0005</c:v>
                </c:pt>
                <c:pt idx="5">
                  <c:v>OmyBBPW11S_0006</c:v>
                </c:pt>
                <c:pt idx="6">
                  <c:v>OmyBBPW11S_0007</c:v>
                </c:pt>
                <c:pt idx="7">
                  <c:v>OmyBBPW11S_0008</c:v>
                </c:pt>
                <c:pt idx="8">
                  <c:v>OmyBBPW11S_0009</c:v>
                </c:pt>
                <c:pt idx="9">
                  <c:v>OmyBBPW11S_0010</c:v>
                </c:pt>
                <c:pt idx="10">
                  <c:v>OmyBBPW11S_0011</c:v>
                </c:pt>
                <c:pt idx="11">
                  <c:v>OmyBBPW11S_0012</c:v>
                </c:pt>
                <c:pt idx="12">
                  <c:v>OmyBBPW11S_0013</c:v>
                </c:pt>
                <c:pt idx="13">
                  <c:v>OmyBBPW11S_0014</c:v>
                </c:pt>
                <c:pt idx="14">
                  <c:v>OmyBBPW11S_0015</c:v>
                </c:pt>
                <c:pt idx="15">
                  <c:v>OmyBBPW11S_0017</c:v>
                </c:pt>
                <c:pt idx="16">
                  <c:v>OmyBBPW11S_0018</c:v>
                </c:pt>
                <c:pt idx="17">
                  <c:v>OmyBBPW10S_0001</c:v>
                </c:pt>
                <c:pt idx="18">
                  <c:v>OmyBBPW10S_0002</c:v>
                </c:pt>
                <c:pt idx="19">
                  <c:v>OmyBBPW10S_0003</c:v>
                </c:pt>
                <c:pt idx="20">
                  <c:v>OmyBBPW10S_0004</c:v>
                </c:pt>
                <c:pt idx="21">
                  <c:v>OmyBBPW10S_0005</c:v>
                </c:pt>
                <c:pt idx="22">
                  <c:v>OmyBBPW10S_0006</c:v>
                </c:pt>
                <c:pt idx="23">
                  <c:v>OmyBBPW10S_0007</c:v>
                </c:pt>
                <c:pt idx="24">
                  <c:v>OmyBBPW10S_0008</c:v>
                </c:pt>
                <c:pt idx="25">
                  <c:v>OmyBBPW10S_0009</c:v>
                </c:pt>
                <c:pt idx="26">
                  <c:v>OmyBBPW10S_0010</c:v>
                </c:pt>
                <c:pt idx="27">
                  <c:v>OmyBBPW10S_0011</c:v>
                </c:pt>
                <c:pt idx="28">
                  <c:v>OmyBBPW10S_0012</c:v>
                </c:pt>
                <c:pt idx="29">
                  <c:v>OmyBBPW10S_0013</c:v>
                </c:pt>
                <c:pt idx="30">
                  <c:v>OmyBBPW10S_0014</c:v>
                </c:pt>
                <c:pt idx="31">
                  <c:v>OmyBBPW10S_0015</c:v>
                </c:pt>
                <c:pt idx="32">
                  <c:v>OmyBBPW10S_0016</c:v>
                </c:pt>
                <c:pt idx="33">
                  <c:v>OmyBBPW10S_0017</c:v>
                </c:pt>
                <c:pt idx="34">
                  <c:v>OmyBBPW10S_0018</c:v>
                </c:pt>
                <c:pt idx="35">
                  <c:v>OmyBBPW10S_0019</c:v>
                </c:pt>
                <c:pt idx="36">
                  <c:v>OmyBBPW10S_0020</c:v>
                </c:pt>
                <c:pt idx="37">
                  <c:v>OmyBBPW10S_0021</c:v>
                </c:pt>
                <c:pt idx="38">
                  <c:v>OmyBBPW10S_0022</c:v>
                </c:pt>
                <c:pt idx="39">
                  <c:v>OmyBBPW10S_0023</c:v>
                </c:pt>
                <c:pt idx="40">
                  <c:v>OmyBBPW10S_0024</c:v>
                </c:pt>
                <c:pt idx="41">
                  <c:v>OmyBBPW10S_0025</c:v>
                </c:pt>
                <c:pt idx="42">
                  <c:v>OmyBBPW10S_0026</c:v>
                </c:pt>
                <c:pt idx="43">
                  <c:v>OmyBBPW10S_0027</c:v>
                </c:pt>
                <c:pt idx="44">
                  <c:v>OmyBBPW10S_0028</c:v>
                </c:pt>
                <c:pt idx="45">
                  <c:v>OmyBBPW10S_0029</c:v>
                </c:pt>
                <c:pt idx="46">
                  <c:v>OmyBBPW10S_0030</c:v>
                </c:pt>
                <c:pt idx="47">
                  <c:v>OmyBBPW10S_0031</c:v>
                </c:pt>
                <c:pt idx="48">
                  <c:v>OmyBBPW10S_0032</c:v>
                </c:pt>
                <c:pt idx="49">
                  <c:v>OmyBBPW10S_0033</c:v>
                </c:pt>
                <c:pt idx="50">
                  <c:v>OmyBBPW10S_0034</c:v>
                </c:pt>
                <c:pt idx="51">
                  <c:v>OmyBBPW10S_0035</c:v>
                </c:pt>
                <c:pt idx="52">
                  <c:v>OmyBBPW10S_0036</c:v>
                </c:pt>
                <c:pt idx="53">
                  <c:v>OmyBBPW10S_0037</c:v>
                </c:pt>
                <c:pt idx="54">
                  <c:v>OmyBBPW10S_0038</c:v>
                </c:pt>
                <c:pt idx="55">
                  <c:v>OmyBBPW10S_0039</c:v>
                </c:pt>
                <c:pt idx="56">
                  <c:v>OmyBBPW10S_0040</c:v>
                </c:pt>
                <c:pt idx="57">
                  <c:v>OmyBBPW10S_0041</c:v>
                </c:pt>
                <c:pt idx="58">
                  <c:v>OmyBBPW10S_0042</c:v>
                </c:pt>
                <c:pt idx="59">
                  <c:v>OmyBBPW10S_0043</c:v>
                </c:pt>
                <c:pt idx="60">
                  <c:v>OmyBBPW10S_0044</c:v>
                </c:pt>
                <c:pt idx="61">
                  <c:v>OmyBBPW10S_0045</c:v>
                </c:pt>
                <c:pt idx="62">
                  <c:v>OmyBBPW10S_0046</c:v>
                </c:pt>
                <c:pt idx="63">
                  <c:v>OmyBBPW10S_0047</c:v>
                </c:pt>
                <c:pt idx="64">
                  <c:v>OmyBBPW10S_0048</c:v>
                </c:pt>
                <c:pt idx="65">
                  <c:v>OmyBBPW10S_0049</c:v>
                </c:pt>
                <c:pt idx="66">
                  <c:v>OmyBBPW10S_0050</c:v>
                </c:pt>
                <c:pt idx="67">
                  <c:v>OmyBBPW10S_0051</c:v>
                </c:pt>
                <c:pt idx="68">
                  <c:v>OmyBBER08S_0001</c:v>
                </c:pt>
                <c:pt idx="69">
                  <c:v>OmyBBER08S_0002</c:v>
                </c:pt>
                <c:pt idx="70">
                  <c:v>OmyBBER08S_0003</c:v>
                </c:pt>
                <c:pt idx="71">
                  <c:v>OmyBBER08S_0004</c:v>
                </c:pt>
                <c:pt idx="72">
                  <c:v>OmyBBER08S_0005</c:v>
                </c:pt>
                <c:pt idx="73">
                  <c:v>OmyBBER08S_0006</c:v>
                </c:pt>
                <c:pt idx="74">
                  <c:v>OmyBBER08S_0007</c:v>
                </c:pt>
                <c:pt idx="75">
                  <c:v>OmyBBER08S_0008</c:v>
                </c:pt>
                <c:pt idx="76">
                  <c:v>OmyBBER08S_0009</c:v>
                </c:pt>
                <c:pt idx="77">
                  <c:v>OmyBBER08S_0010</c:v>
                </c:pt>
                <c:pt idx="78">
                  <c:v>OmyBBER08S_0011</c:v>
                </c:pt>
                <c:pt idx="79">
                  <c:v>OmyBBER08S_0012</c:v>
                </c:pt>
                <c:pt idx="80">
                  <c:v>OmyBBER08S_0013</c:v>
                </c:pt>
                <c:pt idx="81">
                  <c:v>OmyBBER08S_0014</c:v>
                </c:pt>
                <c:pt idx="82">
                  <c:v>OmyBBER08S_0015</c:v>
                </c:pt>
                <c:pt idx="83">
                  <c:v>OmyBBER08S_0016</c:v>
                </c:pt>
                <c:pt idx="84">
                  <c:v>OmyBBER08S_0017</c:v>
                </c:pt>
                <c:pt idx="85">
                  <c:v>OmyBBER08S_0018</c:v>
                </c:pt>
                <c:pt idx="86">
                  <c:v>OmyBBER08S_0020</c:v>
                </c:pt>
                <c:pt idx="87">
                  <c:v>OmyBBER07S_0001</c:v>
                </c:pt>
                <c:pt idx="88">
                  <c:v>OmyBBER07S_0002</c:v>
                </c:pt>
                <c:pt idx="89">
                  <c:v>OmyBBER07S_0003</c:v>
                </c:pt>
                <c:pt idx="90">
                  <c:v>OmyBBER07S_0004</c:v>
                </c:pt>
                <c:pt idx="91">
                  <c:v>OmyBBER07S_0005</c:v>
                </c:pt>
                <c:pt idx="92">
                  <c:v>OmyBBER07S_0006</c:v>
                </c:pt>
                <c:pt idx="93">
                  <c:v>OmyBBER07S_0007</c:v>
                </c:pt>
                <c:pt idx="94">
                  <c:v>OmyBBER07S_0008</c:v>
                </c:pt>
                <c:pt idx="95">
                  <c:v>OmyBBER07S_0010</c:v>
                </c:pt>
                <c:pt idx="96">
                  <c:v>OmyBBER07S_0011</c:v>
                </c:pt>
                <c:pt idx="97">
                  <c:v>OmyBBER07S_0012</c:v>
                </c:pt>
                <c:pt idx="98">
                  <c:v>OmyBBER07S_0013</c:v>
                </c:pt>
                <c:pt idx="99">
                  <c:v>OmyLBPW11S_0001</c:v>
                </c:pt>
                <c:pt idx="100">
                  <c:v>OmyLBPW11S_0002</c:v>
                </c:pt>
                <c:pt idx="101">
                  <c:v>OmyLBPW11S_0003</c:v>
                </c:pt>
                <c:pt idx="102">
                  <c:v>OmyLBPW11S_0004</c:v>
                </c:pt>
                <c:pt idx="103">
                  <c:v>OmyLBPW11S_0005</c:v>
                </c:pt>
                <c:pt idx="104">
                  <c:v>OmyLBPW11S_0006</c:v>
                </c:pt>
                <c:pt idx="105">
                  <c:v>OmyLBPW11S_0007</c:v>
                </c:pt>
                <c:pt idx="106">
                  <c:v>OmyLBPW11S_0008</c:v>
                </c:pt>
                <c:pt idx="107">
                  <c:v>OmyLBPW11S_0009</c:v>
                </c:pt>
                <c:pt idx="108">
                  <c:v>OmyLBPW11S_0010</c:v>
                </c:pt>
                <c:pt idx="109">
                  <c:v>OmyLBPW11S_0011</c:v>
                </c:pt>
                <c:pt idx="110">
                  <c:v>OmyLBPW11S_0012</c:v>
                </c:pt>
                <c:pt idx="111">
                  <c:v>OmyLBPW11S_0013</c:v>
                </c:pt>
                <c:pt idx="112">
                  <c:v>OmyLBPW11S_0014</c:v>
                </c:pt>
                <c:pt idx="113">
                  <c:v>OmyLBPW11S_0015</c:v>
                </c:pt>
                <c:pt idx="114">
                  <c:v>OmyLBPW11S_0016</c:v>
                </c:pt>
                <c:pt idx="115">
                  <c:v>OmyLBPW11S_0017</c:v>
                </c:pt>
                <c:pt idx="116">
                  <c:v>OmyLBPW11S_0018</c:v>
                </c:pt>
                <c:pt idx="117">
                  <c:v>OmyLBPW11S_0019</c:v>
                </c:pt>
                <c:pt idx="118">
                  <c:v>OmyLBPW11S_0020</c:v>
                </c:pt>
                <c:pt idx="119">
                  <c:v>OmyLBPW11S_0021</c:v>
                </c:pt>
                <c:pt idx="120">
                  <c:v>OmyLBPW11S_0022</c:v>
                </c:pt>
                <c:pt idx="121">
                  <c:v>OmyLBPW11S_0023</c:v>
                </c:pt>
                <c:pt idx="122">
                  <c:v>OmyLBPW11S_0024</c:v>
                </c:pt>
                <c:pt idx="123">
                  <c:v>OmyLBPW11S_0025</c:v>
                </c:pt>
                <c:pt idx="124">
                  <c:v>OmyLBPW11S_0026</c:v>
                </c:pt>
                <c:pt idx="125">
                  <c:v>OmyLBPW11S_0027</c:v>
                </c:pt>
                <c:pt idx="126">
                  <c:v>OmyLBPW11S_0028</c:v>
                </c:pt>
                <c:pt idx="127">
                  <c:v>OmyLBPW11S_0029</c:v>
                </c:pt>
                <c:pt idx="128">
                  <c:v>OmyLBPW11S_0030</c:v>
                </c:pt>
                <c:pt idx="129">
                  <c:v>OmyLBPW11S_0031</c:v>
                </c:pt>
                <c:pt idx="130">
                  <c:v>OmyLBPW11S_0032</c:v>
                </c:pt>
                <c:pt idx="131">
                  <c:v>OmyLBPW11S_0033</c:v>
                </c:pt>
                <c:pt idx="132">
                  <c:v>OmyLBPW11S_0035</c:v>
                </c:pt>
                <c:pt idx="133">
                  <c:v>OmyLBPW11S_0036</c:v>
                </c:pt>
                <c:pt idx="134">
                  <c:v>OmyLBPW11S_0037</c:v>
                </c:pt>
                <c:pt idx="135">
                  <c:v>OmyLBPW11S_0038</c:v>
                </c:pt>
                <c:pt idx="136">
                  <c:v>OmyLBPW11S_0039</c:v>
                </c:pt>
                <c:pt idx="137">
                  <c:v>OmyLBPW11S_0040</c:v>
                </c:pt>
                <c:pt idx="138">
                  <c:v>OmyLBPW11S_0041</c:v>
                </c:pt>
                <c:pt idx="139">
                  <c:v>OmyLBPW11S_0042</c:v>
                </c:pt>
                <c:pt idx="140">
                  <c:v>OmyLBPW11S_0043</c:v>
                </c:pt>
                <c:pt idx="141">
                  <c:v>OmyLBPW11S_0044</c:v>
                </c:pt>
                <c:pt idx="142">
                  <c:v>OmyLBPW11S_0045</c:v>
                </c:pt>
                <c:pt idx="143">
                  <c:v>OmyLBPW11S_0046</c:v>
                </c:pt>
                <c:pt idx="144">
                  <c:v>OmyLBPW10S_0001</c:v>
                </c:pt>
                <c:pt idx="145">
                  <c:v>OmyLBPW10S_0005</c:v>
                </c:pt>
                <c:pt idx="146">
                  <c:v>OmyLBPW10S_0009</c:v>
                </c:pt>
                <c:pt idx="147">
                  <c:v>OmyLBPW10S_0013</c:v>
                </c:pt>
                <c:pt idx="148">
                  <c:v>OmyLBPW10S_0017</c:v>
                </c:pt>
                <c:pt idx="149">
                  <c:v>OmyLBPW10S_0021</c:v>
                </c:pt>
                <c:pt idx="150">
                  <c:v>OmyLBPW10S_0025</c:v>
                </c:pt>
                <c:pt idx="151">
                  <c:v>OmyLBPW10S_0029</c:v>
                </c:pt>
                <c:pt idx="152">
                  <c:v>OmyLBPW10S_0033</c:v>
                </c:pt>
                <c:pt idx="153">
                  <c:v>OmyLBPW10S_0037</c:v>
                </c:pt>
                <c:pt idx="154">
                  <c:v>OmyLBPW10S_0041</c:v>
                </c:pt>
                <c:pt idx="155">
                  <c:v>OmyLBPW10S_0045</c:v>
                </c:pt>
                <c:pt idx="156">
                  <c:v>OmyLBPW10S_0049</c:v>
                </c:pt>
                <c:pt idx="157">
                  <c:v>OmyLBPW10S_0053</c:v>
                </c:pt>
                <c:pt idx="158">
                  <c:v>OmyLBPW10S_0057</c:v>
                </c:pt>
                <c:pt idx="159">
                  <c:v>OmyLBPW10S_0061</c:v>
                </c:pt>
                <c:pt idx="160">
                  <c:v>OmyLBPW10S_0065</c:v>
                </c:pt>
                <c:pt idx="161">
                  <c:v>OmyLBPW10S_0069</c:v>
                </c:pt>
                <c:pt idx="162">
                  <c:v>OmyLBPW10S_0073</c:v>
                </c:pt>
                <c:pt idx="163">
                  <c:v>OmyLBPW10S_0077</c:v>
                </c:pt>
                <c:pt idx="164">
                  <c:v>OmyLBPW10S_0081</c:v>
                </c:pt>
                <c:pt idx="165">
                  <c:v>OmyLBPW10S_0085</c:v>
                </c:pt>
                <c:pt idx="166">
                  <c:v>OmyLBPW10S_0089</c:v>
                </c:pt>
                <c:pt idx="167">
                  <c:v>OmyLBPW10S_0093</c:v>
                </c:pt>
                <c:pt idx="168">
                  <c:v>OmyLBPW10S_0097</c:v>
                </c:pt>
                <c:pt idx="169">
                  <c:v>OmyLBPW10S_0101</c:v>
                </c:pt>
                <c:pt idx="170">
                  <c:v>OmyLBPW10S_0105</c:v>
                </c:pt>
                <c:pt idx="171">
                  <c:v>OmyLBPW10S_0109</c:v>
                </c:pt>
                <c:pt idx="172">
                  <c:v>OmyLBPW10S_0113</c:v>
                </c:pt>
                <c:pt idx="173">
                  <c:v>OmyLBPW10S_0117</c:v>
                </c:pt>
                <c:pt idx="174">
                  <c:v>OmyLBPW10S_0121</c:v>
                </c:pt>
                <c:pt idx="175">
                  <c:v>OmyLBPW10S_0125</c:v>
                </c:pt>
                <c:pt idx="176">
                  <c:v>OmyLBPW10S_0129</c:v>
                </c:pt>
                <c:pt idx="177">
                  <c:v>OmyLBPW10S_0133</c:v>
                </c:pt>
                <c:pt idx="178">
                  <c:v>OmyLBPW10S_0137</c:v>
                </c:pt>
                <c:pt idx="179">
                  <c:v>OmyLBPW10S_0141</c:v>
                </c:pt>
                <c:pt idx="180">
                  <c:v>OmyLBPW10S_0145</c:v>
                </c:pt>
                <c:pt idx="181">
                  <c:v>OmyLBPW10S_0149</c:v>
                </c:pt>
                <c:pt idx="182">
                  <c:v>OmyLBPW10S_0153</c:v>
                </c:pt>
                <c:pt idx="183">
                  <c:v>OmyLBPW10S_0157</c:v>
                </c:pt>
                <c:pt idx="184">
                  <c:v>OmyLBPW10S_0161</c:v>
                </c:pt>
                <c:pt idx="185">
                  <c:v>OmyLBPW10S_0165</c:v>
                </c:pt>
                <c:pt idx="186">
                  <c:v>OmyLBPW10S_0169</c:v>
                </c:pt>
                <c:pt idx="187">
                  <c:v>OmyLBPW10S_0173</c:v>
                </c:pt>
                <c:pt idx="188">
                  <c:v>OmyLBPW10S_0177</c:v>
                </c:pt>
                <c:pt idx="189">
                  <c:v>OmyLBPW10S_0181</c:v>
                </c:pt>
                <c:pt idx="190">
                  <c:v>OmyLBPW10S_0185</c:v>
                </c:pt>
                <c:pt idx="191">
                  <c:v>OmyLBPW10S_0189</c:v>
                </c:pt>
                <c:pt idx="192">
                  <c:v>OmyLBPW10S_0193</c:v>
                </c:pt>
                <c:pt idx="193">
                  <c:v>OmyLBPW10S_0197</c:v>
                </c:pt>
                <c:pt idx="194">
                  <c:v>OmyLBPW10S_0201</c:v>
                </c:pt>
                <c:pt idx="195">
                  <c:v>OmyLBPW10S_0205</c:v>
                </c:pt>
                <c:pt idx="196">
                  <c:v>OmyLBPW10S_0209</c:v>
                </c:pt>
                <c:pt idx="197">
                  <c:v>OmyLBER08S_0001</c:v>
                </c:pt>
                <c:pt idx="198">
                  <c:v>OmyLBER08S_0002</c:v>
                </c:pt>
                <c:pt idx="199">
                  <c:v>OmyLBER08S_0003</c:v>
                </c:pt>
                <c:pt idx="200">
                  <c:v>OmyLBER08S_0004</c:v>
                </c:pt>
                <c:pt idx="201">
                  <c:v>OmyLBER08S_0005</c:v>
                </c:pt>
                <c:pt idx="202">
                  <c:v>OmyLBER08S_0006</c:v>
                </c:pt>
                <c:pt idx="203">
                  <c:v>OmyLBER08S_0007</c:v>
                </c:pt>
                <c:pt idx="204">
                  <c:v>OmyLBER08S_0008</c:v>
                </c:pt>
                <c:pt idx="205">
                  <c:v>OmyLBER08S_0009</c:v>
                </c:pt>
                <c:pt idx="206">
                  <c:v>OmyLBER08S_0010</c:v>
                </c:pt>
                <c:pt idx="207">
                  <c:v>OmyLBER08S_0011</c:v>
                </c:pt>
                <c:pt idx="208">
                  <c:v>OmyLBER07S_0001</c:v>
                </c:pt>
                <c:pt idx="209">
                  <c:v>OmyLBER07S_0002</c:v>
                </c:pt>
                <c:pt idx="210">
                  <c:v>OmyLBER07S_0003</c:v>
                </c:pt>
                <c:pt idx="211">
                  <c:v>OmyLBER07S_0004</c:v>
                </c:pt>
                <c:pt idx="212">
                  <c:v>OmyLBER07S_0005</c:v>
                </c:pt>
                <c:pt idx="213">
                  <c:v>OmyLBER07S_0006</c:v>
                </c:pt>
                <c:pt idx="214">
                  <c:v>OmyLBER07S_0007</c:v>
                </c:pt>
                <c:pt idx="215">
                  <c:v>OmyLBER07S_0008</c:v>
                </c:pt>
                <c:pt idx="216">
                  <c:v>OmyLBER07S_0009</c:v>
                </c:pt>
                <c:pt idx="217">
                  <c:v>OmyLBER07S_0010</c:v>
                </c:pt>
                <c:pt idx="218">
                  <c:v>OmyLBER07S_0011</c:v>
                </c:pt>
                <c:pt idx="219">
                  <c:v>OmyLBER07S_0012</c:v>
                </c:pt>
                <c:pt idx="220">
                  <c:v>OmyLBER07S_0013</c:v>
                </c:pt>
                <c:pt idx="221">
                  <c:v>OmyLBER07S_0014</c:v>
                </c:pt>
                <c:pt idx="222">
                  <c:v>OmyLBER07S_0015</c:v>
                </c:pt>
                <c:pt idx="223">
                  <c:v>OmyLBER07S_0016</c:v>
                </c:pt>
                <c:pt idx="224">
                  <c:v>OmyLBER07S_0017</c:v>
                </c:pt>
                <c:pt idx="225">
                  <c:v>OmyLBER07S_0018</c:v>
                </c:pt>
                <c:pt idx="226">
                  <c:v>OmyLBER07S_0019</c:v>
                </c:pt>
                <c:pt idx="227">
                  <c:v>OmyLBER07S_0020</c:v>
                </c:pt>
                <c:pt idx="228">
                  <c:v>OmyLBER07S_0021</c:v>
                </c:pt>
                <c:pt idx="229">
                  <c:v>OmyLBER07S_0022</c:v>
                </c:pt>
                <c:pt idx="230">
                  <c:v>OmyLBER07S_0023</c:v>
                </c:pt>
                <c:pt idx="231">
                  <c:v>OmyLBER07S_0024</c:v>
                </c:pt>
                <c:pt idx="232">
                  <c:v>OmyLBER07S_0025</c:v>
                </c:pt>
                <c:pt idx="233">
                  <c:v>OmyLBER07S_0026</c:v>
                </c:pt>
                <c:pt idx="234">
                  <c:v>OmyLBER07S_0027</c:v>
                </c:pt>
                <c:pt idx="235">
                  <c:v>OmyLBER07S_0029</c:v>
                </c:pt>
                <c:pt idx="236">
                  <c:v>OmyLBER07S_0030</c:v>
                </c:pt>
                <c:pt idx="237">
                  <c:v>OmyLBER07S_0031</c:v>
                </c:pt>
                <c:pt idx="238">
                  <c:v>OmyLBER07S_0032</c:v>
                </c:pt>
                <c:pt idx="239">
                  <c:v>OmyLBER07S_0033</c:v>
                </c:pt>
                <c:pt idx="240">
                  <c:v>OmyLBER07S_0034</c:v>
                </c:pt>
                <c:pt idx="241">
                  <c:v>OmyLBER07S_0035</c:v>
                </c:pt>
                <c:pt idx="242">
                  <c:v>OmyLBER07S_0036</c:v>
                </c:pt>
                <c:pt idx="243">
                  <c:v>OmyLBER07S_0037</c:v>
                </c:pt>
                <c:pt idx="244">
                  <c:v>OmyLBER07S_0038</c:v>
                </c:pt>
                <c:pt idx="245">
                  <c:v>OmyLBER07S_0039</c:v>
                </c:pt>
                <c:pt idx="246">
                  <c:v>OmyLBER07S_0040</c:v>
                </c:pt>
                <c:pt idx="247">
                  <c:v>OmyLBER07S_0041</c:v>
                </c:pt>
                <c:pt idx="248">
                  <c:v>OmyLBER07S_0042</c:v>
                </c:pt>
                <c:pt idx="249">
                  <c:v>OmyLBER07S_0043</c:v>
                </c:pt>
                <c:pt idx="250">
                  <c:v>OmyEFBB11C_0001</c:v>
                </c:pt>
                <c:pt idx="251">
                  <c:v>OmyEFBB11C_0002</c:v>
                </c:pt>
                <c:pt idx="252">
                  <c:v>OmyEFBB11C_0003</c:v>
                </c:pt>
                <c:pt idx="253">
                  <c:v>OmyEFBB11C_0004</c:v>
                </c:pt>
                <c:pt idx="254">
                  <c:v>OmyEFBB11C_0005</c:v>
                </c:pt>
                <c:pt idx="255">
                  <c:v>OmyEFBB11C_0006</c:v>
                </c:pt>
                <c:pt idx="256">
                  <c:v>OmyEFBB11C_0007</c:v>
                </c:pt>
                <c:pt idx="257">
                  <c:v>OmyEFBB11C_0008</c:v>
                </c:pt>
                <c:pt idx="258">
                  <c:v>OmyEFBB11C_0009</c:v>
                </c:pt>
                <c:pt idx="259">
                  <c:v>OmyEFBB11C_0010</c:v>
                </c:pt>
                <c:pt idx="260">
                  <c:v>OmyEFBB11C_0011</c:v>
                </c:pt>
                <c:pt idx="261">
                  <c:v>OmyEFBB11C_0012</c:v>
                </c:pt>
                <c:pt idx="262">
                  <c:v>OmyEFBB11C_0013</c:v>
                </c:pt>
                <c:pt idx="263">
                  <c:v>OmyEFBB11C_0014</c:v>
                </c:pt>
                <c:pt idx="264">
                  <c:v>OmyEFBB11C_0015</c:v>
                </c:pt>
                <c:pt idx="265">
                  <c:v>OmyEFBB11C_0016</c:v>
                </c:pt>
                <c:pt idx="266">
                  <c:v>OmyEFBB11C_0017</c:v>
                </c:pt>
                <c:pt idx="267">
                  <c:v>OmyEFBB11C_0018</c:v>
                </c:pt>
                <c:pt idx="268">
                  <c:v>OmyEFBB11C_0019</c:v>
                </c:pt>
                <c:pt idx="269">
                  <c:v>OmyEFBB11C_0020</c:v>
                </c:pt>
                <c:pt idx="270">
                  <c:v>OmyEFBB11C_0021</c:v>
                </c:pt>
                <c:pt idx="271">
                  <c:v>OmyEFBB11C_0022</c:v>
                </c:pt>
                <c:pt idx="272">
                  <c:v>OmyEFBB11C_0023</c:v>
                </c:pt>
                <c:pt idx="273">
                  <c:v>OmyEFBB11C_0024</c:v>
                </c:pt>
                <c:pt idx="274">
                  <c:v>OmyEFBB11C_0025</c:v>
                </c:pt>
                <c:pt idx="275">
                  <c:v>OmyEFBB11C_0026</c:v>
                </c:pt>
                <c:pt idx="276">
                  <c:v>OmyEFBB11C_0027</c:v>
                </c:pt>
                <c:pt idx="277">
                  <c:v>OmyEFBB11C_0028</c:v>
                </c:pt>
                <c:pt idx="278">
                  <c:v>OmyEFBB11C_0029</c:v>
                </c:pt>
                <c:pt idx="279">
                  <c:v>OmyEFBB11C_0030</c:v>
                </c:pt>
                <c:pt idx="280">
                  <c:v>OmyEFBB11C_0031</c:v>
                </c:pt>
                <c:pt idx="281">
                  <c:v>OmyEFBB11C_0032</c:v>
                </c:pt>
                <c:pt idx="282">
                  <c:v>OmyEFBB11C_0033</c:v>
                </c:pt>
                <c:pt idx="283">
                  <c:v>OmyEFBB11C_0034</c:v>
                </c:pt>
                <c:pt idx="284">
                  <c:v>OmyEFBB11C_0035</c:v>
                </c:pt>
                <c:pt idx="285">
                  <c:v>OmyEFBB11C_0036</c:v>
                </c:pt>
                <c:pt idx="286">
                  <c:v>OmyEFBB11C_0037</c:v>
                </c:pt>
                <c:pt idx="287">
                  <c:v>OmyEFBB11C_0038</c:v>
                </c:pt>
                <c:pt idx="288">
                  <c:v>OmyEFBB11C_0039</c:v>
                </c:pt>
                <c:pt idx="289">
                  <c:v>OmyEFBB11C_0040</c:v>
                </c:pt>
                <c:pt idx="290">
                  <c:v>OmyEFBB11C_0041</c:v>
                </c:pt>
                <c:pt idx="291">
                  <c:v>OmyEFBB11C_0042</c:v>
                </c:pt>
                <c:pt idx="292">
                  <c:v>OmyEFBB11C_0043</c:v>
                </c:pt>
                <c:pt idx="293">
                  <c:v>OmyEFBB11C_0044</c:v>
                </c:pt>
                <c:pt idx="294">
                  <c:v>OmyEFBB11C_0045</c:v>
                </c:pt>
                <c:pt idx="295">
                  <c:v>OmyEFBB11C_0046</c:v>
                </c:pt>
                <c:pt idx="296">
                  <c:v>OmyEFBB11C_0047</c:v>
                </c:pt>
                <c:pt idx="297">
                  <c:v>OmyEFBB11C_0048</c:v>
                </c:pt>
                <c:pt idx="298">
                  <c:v>OmySHWZ11C_0001</c:v>
                </c:pt>
                <c:pt idx="299">
                  <c:v>OmySHWZ11C_0002</c:v>
                </c:pt>
                <c:pt idx="300">
                  <c:v>OmySHWZ11C_0003</c:v>
                </c:pt>
                <c:pt idx="301">
                  <c:v>OmySHWZ11C_0004</c:v>
                </c:pt>
                <c:pt idx="302">
                  <c:v>OmySHWZ11C_0005</c:v>
                </c:pt>
                <c:pt idx="303">
                  <c:v>OmySHWZ11C_0006</c:v>
                </c:pt>
                <c:pt idx="304">
                  <c:v>OmySHWZ11C_0007</c:v>
                </c:pt>
                <c:pt idx="305">
                  <c:v>OmySHWZ11C_0008</c:v>
                </c:pt>
                <c:pt idx="306">
                  <c:v>OmySHWZ11C_0009</c:v>
                </c:pt>
                <c:pt idx="307">
                  <c:v>OmySHWZ11C_0010</c:v>
                </c:pt>
                <c:pt idx="308">
                  <c:v>OmySHWZ11C_0011</c:v>
                </c:pt>
                <c:pt idx="309">
                  <c:v>OmySHWZ11C_0012</c:v>
                </c:pt>
                <c:pt idx="310">
                  <c:v>OmySHWZ11C_0013</c:v>
                </c:pt>
                <c:pt idx="311">
                  <c:v>OmySHWZ11C_0014</c:v>
                </c:pt>
                <c:pt idx="312">
                  <c:v>OmySHWZ11C_0015</c:v>
                </c:pt>
                <c:pt idx="313">
                  <c:v>OmySHWZ11C_0016</c:v>
                </c:pt>
                <c:pt idx="314">
                  <c:v>OmySHWZ11C_0017</c:v>
                </c:pt>
                <c:pt idx="315">
                  <c:v>OmySHWZ11C_0018</c:v>
                </c:pt>
                <c:pt idx="316">
                  <c:v>OmySHWZ11C_0019</c:v>
                </c:pt>
                <c:pt idx="317">
                  <c:v>OmySHWZ11C_0020</c:v>
                </c:pt>
                <c:pt idx="318">
                  <c:v>OmySHWZ11C_0021</c:v>
                </c:pt>
                <c:pt idx="319">
                  <c:v>OmySHWZ11C_0022</c:v>
                </c:pt>
                <c:pt idx="320">
                  <c:v>OmySHWZ11C_0023</c:v>
                </c:pt>
                <c:pt idx="321">
                  <c:v>OmySHWZ11C_0024</c:v>
                </c:pt>
                <c:pt idx="322">
                  <c:v>OmySHWZ11C_0025</c:v>
                </c:pt>
                <c:pt idx="323">
                  <c:v>OmySHWZ11C_0026</c:v>
                </c:pt>
                <c:pt idx="324">
                  <c:v>OmySHWZ11C_0027</c:v>
                </c:pt>
                <c:pt idx="325">
                  <c:v>OmySHWZ11C_0028</c:v>
                </c:pt>
                <c:pt idx="326">
                  <c:v>OmySHWZ11C_0029</c:v>
                </c:pt>
                <c:pt idx="327">
                  <c:v>OmySHWZ11C_0030</c:v>
                </c:pt>
                <c:pt idx="328">
                  <c:v>OmySHWZ11C_0031</c:v>
                </c:pt>
                <c:pt idx="329">
                  <c:v>OmySHWZ11C_0032</c:v>
                </c:pt>
                <c:pt idx="330">
                  <c:v>OmySHWZ11C_0033</c:v>
                </c:pt>
                <c:pt idx="331">
                  <c:v>OmySHWZ11C_0034</c:v>
                </c:pt>
                <c:pt idx="332">
                  <c:v>OmySHWZ11C_0035</c:v>
                </c:pt>
                <c:pt idx="333">
                  <c:v>OmySHWZ11C_0036</c:v>
                </c:pt>
                <c:pt idx="334">
                  <c:v>OmySHWZ11C_0037</c:v>
                </c:pt>
                <c:pt idx="335">
                  <c:v>OmySHWZ11C_0038</c:v>
                </c:pt>
                <c:pt idx="336">
                  <c:v>OmySHWZ11C_0039</c:v>
                </c:pt>
                <c:pt idx="337">
                  <c:v>OmySHWZ11C_0040</c:v>
                </c:pt>
                <c:pt idx="338">
                  <c:v>OmySHWZ11C_0041</c:v>
                </c:pt>
                <c:pt idx="339">
                  <c:v>OmySHWZ11C_0042</c:v>
                </c:pt>
                <c:pt idx="340">
                  <c:v>OmySHWZ11C_0043</c:v>
                </c:pt>
                <c:pt idx="341">
                  <c:v>OmySHWZ11C_0044</c:v>
                </c:pt>
                <c:pt idx="342">
                  <c:v>OmySHWZ11C_0045</c:v>
                </c:pt>
                <c:pt idx="343">
                  <c:v>OmySHWZ11C_0046</c:v>
                </c:pt>
                <c:pt idx="344">
                  <c:v>OmySHWZ11C_0047</c:v>
                </c:pt>
                <c:pt idx="345">
                  <c:v>OmySHWZ11C_0048</c:v>
                </c:pt>
                <c:pt idx="346">
                  <c:v>OmySHWZ11C_0049</c:v>
                </c:pt>
                <c:pt idx="347">
                  <c:v>OmySHWZ11C_0050</c:v>
                </c:pt>
                <c:pt idx="348">
                  <c:v>OmySHWZ11C_0051</c:v>
                </c:pt>
                <c:pt idx="349">
                  <c:v>OmySHWZ11C_0052</c:v>
                </c:pt>
                <c:pt idx="350">
                  <c:v>OmyBBER12C_0001</c:v>
                </c:pt>
                <c:pt idx="351">
                  <c:v>OmyBBER12C_0002</c:v>
                </c:pt>
                <c:pt idx="352">
                  <c:v>OmyBBER12C_0003</c:v>
                </c:pt>
                <c:pt idx="353">
                  <c:v>OmyBBER12C_0004</c:v>
                </c:pt>
                <c:pt idx="354">
                  <c:v>OmyBBER12C_0005</c:v>
                </c:pt>
                <c:pt idx="355">
                  <c:v>OmyBBER12C_0006</c:v>
                </c:pt>
                <c:pt idx="356">
                  <c:v>OmyBBER12C_0007</c:v>
                </c:pt>
                <c:pt idx="357">
                  <c:v>OmyBBER12C_0008</c:v>
                </c:pt>
                <c:pt idx="358">
                  <c:v>OmyBBER12C_0009</c:v>
                </c:pt>
                <c:pt idx="359">
                  <c:v>OmyBBER12C_0010</c:v>
                </c:pt>
                <c:pt idx="360">
                  <c:v>OmyBBER12C_0011</c:v>
                </c:pt>
                <c:pt idx="361">
                  <c:v>OmyBBER12C_0012</c:v>
                </c:pt>
                <c:pt idx="362">
                  <c:v>OmyBBER12C_0013</c:v>
                </c:pt>
                <c:pt idx="363">
                  <c:v>OmyBBER12C_0014</c:v>
                </c:pt>
                <c:pt idx="364">
                  <c:v>OmyBBER12C_0015</c:v>
                </c:pt>
                <c:pt idx="365">
                  <c:v>OmyBBER12C_0016</c:v>
                </c:pt>
                <c:pt idx="366">
                  <c:v>OmyBBER12C_0017</c:v>
                </c:pt>
                <c:pt idx="367">
                  <c:v>OmyBBER12C_0018</c:v>
                </c:pt>
                <c:pt idx="368">
                  <c:v>OmyBBER12C_0019</c:v>
                </c:pt>
                <c:pt idx="369">
                  <c:v>OmyBBER12C_0020</c:v>
                </c:pt>
                <c:pt idx="370">
                  <c:v>OmyBBER12C_0021</c:v>
                </c:pt>
                <c:pt idx="371">
                  <c:v>OmyBBER12C_0022</c:v>
                </c:pt>
                <c:pt idx="372">
                  <c:v>OmyBBER12C_0023</c:v>
                </c:pt>
                <c:pt idx="373">
                  <c:v>OmyBBER12C_0024</c:v>
                </c:pt>
                <c:pt idx="374">
                  <c:v>OmyBBER12C_0025</c:v>
                </c:pt>
                <c:pt idx="375">
                  <c:v>OmyBBER12C_0026</c:v>
                </c:pt>
                <c:pt idx="376">
                  <c:v>OmyBBER12C_0027</c:v>
                </c:pt>
                <c:pt idx="377">
                  <c:v>OmyBBER12C_0028</c:v>
                </c:pt>
                <c:pt idx="378">
                  <c:v>OmyBBER12C_0029</c:v>
                </c:pt>
                <c:pt idx="379">
                  <c:v>OmyBBER12C_0030</c:v>
                </c:pt>
                <c:pt idx="380">
                  <c:v>OmyBBER11C_0001</c:v>
                </c:pt>
                <c:pt idx="381">
                  <c:v>OmyBBER11C_0002</c:v>
                </c:pt>
                <c:pt idx="382">
                  <c:v>OmyBBER11C_0003</c:v>
                </c:pt>
                <c:pt idx="383">
                  <c:v>OmyBBER11C_0004</c:v>
                </c:pt>
                <c:pt idx="384">
                  <c:v>OmyBBER11C_0005</c:v>
                </c:pt>
                <c:pt idx="385">
                  <c:v>OmyBBER11C_0006</c:v>
                </c:pt>
                <c:pt idx="386">
                  <c:v>OmyBBER11C_0007</c:v>
                </c:pt>
                <c:pt idx="387">
                  <c:v>OmyBBER11C_0008</c:v>
                </c:pt>
                <c:pt idx="388">
                  <c:v>OmyBBER11C_0009</c:v>
                </c:pt>
                <c:pt idx="389">
                  <c:v>OmyBBER11C_0010</c:v>
                </c:pt>
                <c:pt idx="390">
                  <c:v>OmyBBER11C_0011</c:v>
                </c:pt>
                <c:pt idx="391">
                  <c:v>OmyBBER11C_0012</c:v>
                </c:pt>
                <c:pt idx="392">
                  <c:v>OmyBBER11C_0013</c:v>
                </c:pt>
                <c:pt idx="393">
                  <c:v>OmyBBER11C_0014</c:v>
                </c:pt>
                <c:pt idx="394">
                  <c:v>OmyBBER11C_0015</c:v>
                </c:pt>
                <c:pt idx="395">
                  <c:v>OmyBBER11C_0016</c:v>
                </c:pt>
                <c:pt idx="396">
                  <c:v>OmyBBER11C_0017</c:v>
                </c:pt>
                <c:pt idx="397">
                  <c:v>OmyBBER11C_0018</c:v>
                </c:pt>
                <c:pt idx="398">
                  <c:v>OmyBBER11C_0019</c:v>
                </c:pt>
                <c:pt idx="399">
                  <c:v>OmyBBER11C_0020</c:v>
                </c:pt>
                <c:pt idx="400">
                  <c:v>OmyBBER11C_0021</c:v>
                </c:pt>
                <c:pt idx="401">
                  <c:v>OmyBBER11C_0022</c:v>
                </c:pt>
                <c:pt idx="402">
                  <c:v>OmyBBER11C_0023</c:v>
                </c:pt>
                <c:pt idx="403">
                  <c:v>OmyBBER11C_0024</c:v>
                </c:pt>
                <c:pt idx="404">
                  <c:v>OmyBBER11C_0025</c:v>
                </c:pt>
                <c:pt idx="405">
                  <c:v>OmyBBER11C_0026</c:v>
                </c:pt>
                <c:pt idx="406">
                  <c:v>OmyBBER11C_0027</c:v>
                </c:pt>
                <c:pt idx="407">
                  <c:v>OmyBBER11C_0028</c:v>
                </c:pt>
                <c:pt idx="408">
                  <c:v>OmyBBER11C_0029</c:v>
                </c:pt>
                <c:pt idx="409">
                  <c:v>OmyBBER11C_0030</c:v>
                </c:pt>
                <c:pt idx="410">
                  <c:v>OmyBBER11C_0031</c:v>
                </c:pt>
                <c:pt idx="411">
                  <c:v>OmyBBER11C_0032</c:v>
                </c:pt>
                <c:pt idx="412">
                  <c:v>OmyBBER11C_0033</c:v>
                </c:pt>
                <c:pt idx="413">
                  <c:v>OmyBBER11C_0034</c:v>
                </c:pt>
                <c:pt idx="414">
                  <c:v>OmyBBER11C_0035</c:v>
                </c:pt>
                <c:pt idx="415">
                  <c:v>OmyBBER11C_0036</c:v>
                </c:pt>
                <c:pt idx="416">
                  <c:v>OmyBBER11C_1_0001</c:v>
                </c:pt>
                <c:pt idx="417">
                  <c:v>OmyBBER11C_1_0002</c:v>
                </c:pt>
              </c:strCache>
            </c:strRef>
          </c:cat>
          <c:val>
            <c:numRef>
              <c:f>'GSI-Sim+Structure (2)'!$O$5:$O$422</c:f>
              <c:numCache>
                <c:formatCode>0.000</c:formatCode>
                <c:ptCount val="418"/>
                <c:pt idx="0">
                  <c:v>8.0000000000000088E-3</c:v>
                </c:pt>
                <c:pt idx="1">
                  <c:v>4.7000000000000049E-2</c:v>
                </c:pt>
                <c:pt idx="2">
                  <c:v>8.6666666666666819E-3</c:v>
                </c:pt>
                <c:pt idx="3">
                  <c:v>0.13833333333333345</c:v>
                </c:pt>
                <c:pt idx="4">
                  <c:v>5.0000000000000036E-3</c:v>
                </c:pt>
                <c:pt idx="5">
                  <c:v>0.99400000000000011</c:v>
                </c:pt>
                <c:pt idx="6">
                  <c:v>1.6000000000000014E-2</c:v>
                </c:pt>
                <c:pt idx="7">
                  <c:v>2.0333333333333349E-2</c:v>
                </c:pt>
                <c:pt idx="8">
                  <c:v>1.6000000000000014E-2</c:v>
                </c:pt>
                <c:pt idx="9">
                  <c:v>8.0000000000000088E-3</c:v>
                </c:pt>
                <c:pt idx="10">
                  <c:v>4.0000000000000036E-3</c:v>
                </c:pt>
                <c:pt idx="11">
                  <c:v>5.0000000000000036E-3</c:v>
                </c:pt>
                <c:pt idx="12">
                  <c:v>5.0000000000000036E-3</c:v>
                </c:pt>
                <c:pt idx="13">
                  <c:v>1.2666666666666677E-2</c:v>
                </c:pt>
                <c:pt idx="14">
                  <c:v>1.9333333333333341E-2</c:v>
                </c:pt>
                <c:pt idx="15">
                  <c:v>1.5333333333333341E-2</c:v>
                </c:pt>
                <c:pt idx="16">
                  <c:v>1.4666666666666675E-2</c:v>
                </c:pt>
                <c:pt idx="17">
                  <c:v>5.0000000000000036E-3</c:v>
                </c:pt>
                <c:pt idx="18">
                  <c:v>2.133333333333336E-2</c:v>
                </c:pt>
                <c:pt idx="19">
                  <c:v>7.0000000000000071E-3</c:v>
                </c:pt>
                <c:pt idx="20">
                  <c:v>2.0333333333333349E-2</c:v>
                </c:pt>
                <c:pt idx="21">
                  <c:v>4.900000000000005E-2</c:v>
                </c:pt>
                <c:pt idx="22">
                  <c:v>8.6666666666666819E-3</c:v>
                </c:pt>
                <c:pt idx="23">
                  <c:v>8.6666666666666819E-3</c:v>
                </c:pt>
                <c:pt idx="24">
                  <c:v>6.6666666666666732E-3</c:v>
                </c:pt>
                <c:pt idx="25">
                  <c:v>6.2333333333333435E-2</c:v>
                </c:pt>
                <c:pt idx="26">
                  <c:v>3.8333333333333358E-2</c:v>
                </c:pt>
                <c:pt idx="27">
                  <c:v>6.1000000000000033E-2</c:v>
                </c:pt>
                <c:pt idx="28">
                  <c:v>9.0000000000000115E-3</c:v>
                </c:pt>
                <c:pt idx="29">
                  <c:v>2.0333333333333349E-2</c:v>
                </c:pt>
                <c:pt idx="30">
                  <c:v>8.3333333333333412E-2</c:v>
                </c:pt>
                <c:pt idx="31">
                  <c:v>4.0000000000000036E-2</c:v>
                </c:pt>
                <c:pt idx="32">
                  <c:v>1.033333333333334E-2</c:v>
                </c:pt>
                <c:pt idx="33">
                  <c:v>1.2000000000000011E-2</c:v>
                </c:pt>
                <c:pt idx="34">
                  <c:v>1.4333333333333333E-2</c:v>
                </c:pt>
                <c:pt idx="35">
                  <c:v>0.24433333333333349</c:v>
                </c:pt>
                <c:pt idx="36">
                  <c:v>1.4000000000000005E-2</c:v>
                </c:pt>
                <c:pt idx="37">
                  <c:v>0.10700000000000005</c:v>
                </c:pt>
                <c:pt idx="38">
                  <c:v>3.2666666666666698E-2</c:v>
                </c:pt>
                <c:pt idx="39">
                  <c:v>1.2000000000000011E-2</c:v>
                </c:pt>
                <c:pt idx="40">
                  <c:v>4.3333333333333427E-3</c:v>
                </c:pt>
                <c:pt idx="41">
                  <c:v>3.8000000000000027E-2</c:v>
                </c:pt>
                <c:pt idx="42">
                  <c:v>1.1000000000000012E-2</c:v>
                </c:pt>
                <c:pt idx="43">
                  <c:v>3.000000000000004E-3</c:v>
                </c:pt>
                <c:pt idx="44">
                  <c:v>5.0000000000000036E-3</c:v>
                </c:pt>
                <c:pt idx="45">
                  <c:v>1.9000000000000013E-2</c:v>
                </c:pt>
                <c:pt idx="46">
                  <c:v>9.0000000000000115E-3</c:v>
                </c:pt>
                <c:pt idx="47">
                  <c:v>3.3666666666666671E-2</c:v>
                </c:pt>
                <c:pt idx="48">
                  <c:v>1.4666666666666675E-2</c:v>
                </c:pt>
                <c:pt idx="49">
                  <c:v>5.0000000000000036E-3</c:v>
                </c:pt>
                <c:pt idx="50">
                  <c:v>7.0000000000000071E-3</c:v>
                </c:pt>
                <c:pt idx="51">
                  <c:v>1.8666666666666686E-2</c:v>
                </c:pt>
                <c:pt idx="52">
                  <c:v>1.2666666666666677E-2</c:v>
                </c:pt>
                <c:pt idx="53">
                  <c:v>2.4333333333333353E-2</c:v>
                </c:pt>
                <c:pt idx="54">
                  <c:v>6.0000000000000088E-3</c:v>
                </c:pt>
                <c:pt idx="55">
                  <c:v>5.0000000000000036E-3</c:v>
                </c:pt>
                <c:pt idx="56">
                  <c:v>0.10666666666666673</c:v>
                </c:pt>
                <c:pt idx="57">
                  <c:v>1.0000000000000009E-2</c:v>
                </c:pt>
                <c:pt idx="58">
                  <c:v>2.300000000000001E-2</c:v>
                </c:pt>
                <c:pt idx="59">
                  <c:v>5.0000000000000036E-3</c:v>
                </c:pt>
                <c:pt idx="60">
                  <c:v>1.6000000000000014E-2</c:v>
                </c:pt>
                <c:pt idx="61">
                  <c:v>7.0000000000000071E-3</c:v>
                </c:pt>
                <c:pt idx="62">
                  <c:v>9.0000000000000115E-3</c:v>
                </c:pt>
                <c:pt idx="63">
                  <c:v>9.0000000000000115E-3</c:v>
                </c:pt>
                <c:pt idx="64">
                  <c:v>5.0000000000000036E-3</c:v>
                </c:pt>
                <c:pt idx="65">
                  <c:v>4.3333333333333418E-2</c:v>
                </c:pt>
                <c:pt idx="66">
                  <c:v>0.88200000000000045</c:v>
                </c:pt>
                <c:pt idx="67">
                  <c:v>2.4000000000000021E-2</c:v>
                </c:pt>
                <c:pt idx="68">
                  <c:v>2.466666666666668E-2</c:v>
                </c:pt>
                <c:pt idx="69">
                  <c:v>6.0000000000000088E-3</c:v>
                </c:pt>
                <c:pt idx="70">
                  <c:v>8.0000000000000088E-3</c:v>
                </c:pt>
                <c:pt idx="71">
                  <c:v>6.3333333333333462E-3</c:v>
                </c:pt>
                <c:pt idx="72">
                  <c:v>9.0000000000000115E-3</c:v>
                </c:pt>
                <c:pt idx="73">
                  <c:v>9.4333333333333366E-2</c:v>
                </c:pt>
                <c:pt idx="74">
                  <c:v>5.0000000000000036E-3</c:v>
                </c:pt>
                <c:pt idx="75">
                  <c:v>0.10366666666666673</c:v>
                </c:pt>
                <c:pt idx="76">
                  <c:v>7.3333333333333445E-3</c:v>
                </c:pt>
                <c:pt idx="77">
                  <c:v>3.000000000000004E-3</c:v>
                </c:pt>
                <c:pt idx="78">
                  <c:v>5.5666666666666718E-2</c:v>
                </c:pt>
                <c:pt idx="79">
                  <c:v>0.21533333333333349</c:v>
                </c:pt>
                <c:pt idx="80">
                  <c:v>2.3333333333333352E-2</c:v>
                </c:pt>
                <c:pt idx="81">
                  <c:v>1.1000000000000012E-2</c:v>
                </c:pt>
                <c:pt idx="82">
                  <c:v>1.2000000000000011E-2</c:v>
                </c:pt>
                <c:pt idx="83">
                  <c:v>1.4000000000000005E-2</c:v>
                </c:pt>
                <c:pt idx="84">
                  <c:v>0.97599999999999998</c:v>
                </c:pt>
                <c:pt idx="85">
                  <c:v>0.98933333333333329</c:v>
                </c:pt>
                <c:pt idx="86">
                  <c:v>6.3000000000000014E-2</c:v>
                </c:pt>
                <c:pt idx="87">
                  <c:v>7.6666666666666732E-3</c:v>
                </c:pt>
                <c:pt idx="88">
                  <c:v>1.1666666666666681E-2</c:v>
                </c:pt>
                <c:pt idx="89">
                  <c:v>1.1666666666666681E-2</c:v>
                </c:pt>
                <c:pt idx="90">
                  <c:v>9.0000000000000115E-3</c:v>
                </c:pt>
                <c:pt idx="91">
                  <c:v>3.000000000000004E-3</c:v>
                </c:pt>
                <c:pt idx="92">
                  <c:v>1.5666666666666679E-2</c:v>
                </c:pt>
                <c:pt idx="93">
                  <c:v>1.2999999999999998E-2</c:v>
                </c:pt>
                <c:pt idx="94">
                  <c:v>1.0000000000000009E-2</c:v>
                </c:pt>
                <c:pt idx="95">
                  <c:v>1.2000000000000011E-2</c:v>
                </c:pt>
                <c:pt idx="96">
                  <c:v>1.5666666666666679E-2</c:v>
                </c:pt>
                <c:pt idx="97">
                  <c:v>4.0000000000000036E-3</c:v>
                </c:pt>
                <c:pt idx="98">
                  <c:v>9.3333333333333435E-2</c:v>
                </c:pt>
                <c:pt idx="99">
                  <c:v>4.0000000000000036E-3</c:v>
                </c:pt>
                <c:pt idx="100">
                  <c:v>3.000000000000004E-3</c:v>
                </c:pt>
                <c:pt idx="101">
                  <c:v>9.3333333333333393E-3</c:v>
                </c:pt>
                <c:pt idx="102">
                  <c:v>6.3333333333333462E-3</c:v>
                </c:pt>
                <c:pt idx="103">
                  <c:v>1.4000000000000005E-2</c:v>
                </c:pt>
                <c:pt idx="104">
                  <c:v>5.3333333333333427E-3</c:v>
                </c:pt>
                <c:pt idx="105">
                  <c:v>8.0000000000000088E-3</c:v>
                </c:pt>
                <c:pt idx="106">
                  <c:v>4.0000000000000036E-3</c:v>
                </c:pt>
                <c:pt idx="107">
                  <c:v>1.1000000000000012E-2</c:v>
                </c:pt>
                <c:pt idx="108">
                  <c:v>1.5666666666666679E-2</c:v>
                </c:pt>
                <c:pt idx="109">
                  <c:v>4.0000000000000036E-3</c:v>
                </c:pt>
                <c:pt idx="110">
                  <c:v>4.1333333333333416E-2</c:v>
                </c:pt>
                <c:pt idx="111">
                  <c:v>6.0000000000000088E-3</c:v>
                </c:pt>
                <c:pt idx="112">
                  <c:v>3.5000000000000031E-2</c:v>
                </c:pt>
                <c:pt idx="113">
                  <c:v>1.6333333333333349E-2</c:v>
                </c:pt>
                <c:pt idx="114">
                  <c:v>2.5000000000000022E-2</c:v>
                </c:pt>
                <c:pt idx="115">
                  <c:v>1.233333333333334E-2</c:v>
                </c:pt>
                <c:pt idx="116">
                  <c:v>1.8333333333333344E-2</c:v>
                </c:pt>
                <c:pt idx="117">
                  <c:v>4.0000000000000036E-3</c:v>
                </c:pt>
                <c:pt idx="118">
                  <c:v>5.0000000000000036E-3</c:v>
                </c:pt>
                <c:pt idx="119">
                  <c:v>9.0000000000000115E-3</c:v>
                </c:pt>
                <c:pt idx="120">
                  <c:v>6.3333333333333462E-3</c:v>
                </c:pt>
                <c:pt idx="121">
                  <c:v>4.6666666666666705E-3</c:v>
                </c:pt>
                <c:pt idx="122">
                  <c:v>2.8333333333333353E-2</c:v>
                </c:pt>
                <c:pt idx="123">
                  <c:v>2.4333333333333353E-2</c:v>
                </c:pt>
                <c:pt idx="124">
                  <c:v>7.3333333333333445E-3</c:v>
                </c:pt>
                <c:pt idx="125">
                  <c:v>7.2333333333333472E-2</c:v>
                </c:pt>
                <c:pt idx="126">
                  <c:v>1.1333333333333341E-2</c:v>
                </c:pt>
                <c:pt idx="127">
                  <c:v>4.3333333333333427E-3</c:v>
                </c:pt>
                <c:pt idx="128">
                  <c:v>5.0000000000000036E-3</c:v>
                </c:pt>
                <c:pt idx="129">
                  <c:v>8.0000000000000088E-3</c:v>
                </c:pt>
                <c:pt idx="130">
                  <c:v>1.2666666666666677E-2</c:v>
                </c:pt>
                <c:pt idx="131">
                  <c:v>0.10833333333333336</c:v>
                </c:pt>
                <c:pt idx="132">
                  <c:v>9.0000000000000115E-3</c:v>
                </c:pt>
                <c:pt idx="133">
                  <c:v>1.1000000000000012E-2</c:v>
                </c:pt>
                <c:pt idx="134">
                  <c:v>8.2333333333333328E-2</c:v>
                </c:pt>
                <c:pt idx="135">
                  <c:v>1.6333333333333349E-2</c:v>
                </c:pt>
                <c:pt idx="136">
                  <c:v>8.0000000000000088E-3</c:v>
                </c:pt>
                <c:pt idx="137">
                  <c:v>6.3333333333333445E-3</c:v>
                </c:pt>
                <c:pt idx="138">
                  <c:v>0.13200000000000001</c:v>
                </c:pt>
                <c:pt idx="139">
                  <c:v>2.2666666666666682E-2</c:v>
                </c:pt>
                <c:pt idx="140">
                  <c:v>5.6666666666666705E-3</c:v>
                </c:pt>
                <c:pt idx="141">
                  <c:v>0.10333333333333333</c:v>
                </c:pt>
                <c:pt idx="142">
                  <c:v>5.0000000000000036E-3</c:v>
                </c:pt>
                <c:pt idx="143">
                  <c:v>1.1000000000000012E-2</c:v>
                </c:pt>
                <c:pt idx="144">
                  <c:v>5.2666666666666723E-2</c:v>
                </c:pt>
                <c:pt idx="145">
                  <c:v>1.1000000000000012E-2</c:v>
                </c:pt>
                <c:pt idx="146">
                  <c:v>2.0333333333333349E-2</c:v>
                </c:pt>
                <c:pt idx="147">
                  <c:v>1.0000000000000009E-2</c:v>
                </c:pt>
                <c:pt idx="148">
                  <c:v>7.6666666666666732E-3</c:v>
                </c:pt>
                <c:pt idx="149">
                  <c:v>1.1000000000000012E-2</c:v>
                </c:pt>
                <c:pt idx="150">
                  <c:v>2.5666666666666681E-2</c:v>
                </c:pt>
                <c:pt idx="151">
                  <c:v>4.8000000000000043E-2</c:v>
                </c:pt>
                <c:pt idx="152">
                  <c:v>1.3333333333333341E-2</c:v>
                </c:pt>
                <c:pt idx="153">
                  <c:v>1.2000000000000011E-2</c:v>
                </c:pt>
                <c:pt idx="154">
                  <c:v>1.2999999999999998E-2</c:v>
                </c:pt>
                <c:pt idx="155">
                  <c:v>1.4333333333333333E-2</c:v>
                </c:pt>
                <c:pt idx="156">
                  <c:v>3.1000000000000034E-2</c:v>
                </c:pt>
                <c:pt idx="157">
                  <c:v>2.300000000000001E-2</c:v>
                </c:pt>
                <c:pt idx="158">
                  <c:v>0.40500000000000008</c:v>
                </c:pt>
                <c:pt idx="159">
                  <c:v>6.0000000000000088E-3</c:v>
                </c:pt>
                <c:pt idx="160">
                  <c:v>5.0000000000000036E-3</c:v>
                </c:pt>
                <c:pt idx="161">
                  <c:v>1.4999999999999998E-2</c:v>
                </c:pt>
                <c:pt idx="162">
                  <c:v>1.1666666666666681E-2</c:v>
                </c:pt>
                <c:pt idx="163">
                  <c:v>8.6666666666666819E-3</c:v>
                </c:pt>
                <c:pt idx="164">
                  <c:v>6.0000000000000088E-3</c:v>
                </c:pt>
                <c:pt idx="165">
                  <c:v>1.1333333333333341E-2</c:v>
                </c:pt>
                <c:pt idx="166">
                  <c:v>8.0000000000000088E-3</c:v>
                </c:pt>
                <c:pt idx="167">
                  <c:v>7.0000000000000071E-3</c:v>
                </c:pt>
                <c:pt idx="168">
                  <c:v>9.3333333333333393E-3</c:v>
                </c:pt>
                <c:pt idx="169">
                  <c:v>3.4333333333333362E-2</c:v>
                </c:pt>
                <c:pt idx="170">
                  <c:v>4.6666666666666703E-2</c:v>
                </c:pt>
                <c:pt idx="171">
                  <c:v>1.3666666666666681E-2</c:v>
                </c:pt>
                <c:pt idx="172">
                  <c:v>8.0000000000000088E-3</c:v>
                </c:pt>
                <c:pt idx="173">
                  <c:v>1.8666666666666686E-2</c:v>
                </c:pt>
                <c:pt idx="174">
                  <c:v>8.0000000000000088E-3</c:v>
                </c:pt>
                <c:pt idx="175">
                  <c:v>1.033333333333334E-2</c:v>
                </c:pt>
                <c:pt idx="176">
                  <c:v>7.3333333333333445E-3</c:v>
                </c:pt>
                <c:pt idx="177">
                  <c:v>3.000000000000004E-3</c:v>
                </c:pt>
                <c:pt idx="178">
                  <c:v>6.3333333333333462E-3</c:v>
                </c:pt>
                <c:pt idx="179">
                  <c:v>1.4000000000000005E-2</c:v>
                </c:pt>
                <c:pt idx="180">
                  <c:v>6.0000000000000088E-3</c:v>
                </c:pt>
                <c:pt idx="181">
                  <c:v>6.0000000000000088E-3</c:v>
                </c:pt>
                <c:pt idx="182">
                  <c:v>6.0000000000000088E-3</c:v>
                </c:pt>
                <c:pt idx="183">
                  <c:v>1.1000000000000012E-2</c:v>
                </c:pt>
                <c:pt idx="184">
                  <c:v>5.0000000000000036E-3</c:v>
                </c:pt>
                <c:pt idx="185">
                  <c:v>3.166666666666669E-2</c:v>
                </c:pt>
                <c:pt idx="186">
                  <c:v>9.0000000000000115E-3</c:v>
                </c:pt>
                <c:pt idx="187">
                  <c:v>8.0000000000000088E-3</c:v>
                </c:pt>
                <c:pt idx="188">
                  <c:v>4.0000000000000036E-3</c:v>
                </c:pt>
                <c:pt idx="189">
                  <c:v>0.2910000000000002</c:v>
                </c:pt>
                <c:pt idx="190">
                  <c:v>5.0000000000000036E-3</c:v>
                </c:pt>
                <c:pt idx="191">
                  <c:v>6.6666666666666732E-3</c:v>
                </c:pt>
                <c:pt idx="192">
                  <c:v>1.0666666666666677E-2</c:v>
                </c:pt>
                <c:pt idx="193">
                  <c:v>1.8666666666666686E-2</c:v>
                </c:pt>
                <c:pt idx="194">
                  <c:v>6.0000000000000088E-3</c:v>
                </c:pt>
                <c:pt idx="195">
                  <c:v>9.0000000000000115E-3</c:v>
                </c:pt>
                <c:pt idx="196">
                  <c:v>0.26233333333333325</c:v>
                </c:pt>
                <c:pt idx="197">
                  <c:v>1.0000000000000009E-2</c:v>
                </c:pt>
                <c:pt idx="198">
                  <c:v>7.3333333333333445E-3</c:v>
                </c:pt>
                <c:pt idx="199">
                  <c:v>8.0000000000000088E-3</c:v>
                </c:pt>
                <c:pt idx="200">
                  <c:v>1.0000000000000009E-2</c:v>
                </c:pt>
                <c:pt idx="201">
                  <c:v>4.0000000000000036E-3</c:v>
                </c:pt>
                <c:pt idx="202">
                  <c:v>6.0000000000000088E-3</c:v>
                </c:pt>
                <c:pt idx="203">
                  <c:v>8.6666666666666822E-2</c:v>
                </c:pt>
                <c:pt idx="204">
                  <c:v>5.0000000000000036E-3</c:v>
                </c:pt>
                <c:pt idx="205">
                  <c:v>3.000000000000004E-3</c:v>
                </c:pt>
                <c:pt idx="206">
                  <c:v>3.5000000000000031E-2</c:v>
                </c:pt>
                <c:pt idx="207">
                  <c:v>4.0000000000000036E-3</c:v>
                </c:pt>
                <c:pt idx="208">
                  <c:v>6.0000000000000088E-3</c:v>
                </c:pt>
                <c:pt idx="209">
                  <c:v>5.2333333333333433E-2</c:v>
                </c:pt>
                <c:pt idx="210">
                  <c:v>0.19966666666666671</c:v>
                </c:pt>
                <c:pt idx="211">
                  <c:v>3.2000000000000028E-2</c:v>
                </c:pt>
                <c:pt idx="212">
                  <c:v>8.3333333333333471E-3</c:v>
                </c:pt>
                <c:pt idx="213">
                  <c:v>9.666666666666681E-3</c:v>
                </c:pt>
                <c:pt idx="214">
                  <c:v>4.0000000000000036E-3</c:v>
                </c:pt>
                <c:pt idx="215">
                  <c:v>1.6000000000000014E-2</c:v>
                </c:pt>
                <c:pt idx="216">
                  <c:v>1.0000000000000009E-2</c:v>
                </c:pt>
                <c:pt idx="217">
                  <c:v>1.7333333333333353E-2</c:v>
                </c:pt>
                <c:pt idx="218">
                  <c:v>8.0000000000000088E-3</c:v>
                </c:pt>
                <c:pt idx="219">
                  <c:v>8.4666666666666821E-2</c:v>
                </c:pt>
                <c:pt idx="220">
                  <c:v>6.6666666666666732E-3</c:v>
                </c:pt>
                <c:pt idx="221">
                  <c:v>2.1666666666666681E-2</c:v>
                </c:pt>
                <c:pt idx="222">
                  <c:v>8.0000000000000088E-3</c:v>
                </c:pt>
                <c:pt idx="223">
                  <c:v>9.3333333333333393E-3</c:v>
                </c:pt>
                <c:pt idx="224">
                  <c:v>0.54366666666666652</c:v>
                </c:pt>
                <c:pt idx="225">
                  <c:v>4.0666666666666698E-2</c:v>
                </c:pt>
                <c:pt idx="226">
                  <c:v>4.0333333333333422E-2</c:v>
                </c:pt>
                <c:pt idx="227">
                  <c:v>9.0000000000000115E-3</c:v>
                </c:pt>
                <c:pt idx="228">
                  <c:v>9.0000000000000115E-3</c:v>
                </c:pt>
                <c:pt idx="229">
                  <c:v>5.0000000000000036E-3</c:v>
                </c:pt>
                <c:pt idx="230">
                  <c:v>1.0000000000000009E-2</c:v>
                </c:pt>
                <c:pt idx="231">
                  <c:v>4.0000000000000036E-3</c:v>
                </c:pt>
                <c:pt idx="232">
                  <c:v>3.0333333333333361E-2</c:v>
                </c:pt>
                <c:pt idx="233">
                  <c:v>5.2333333333333433E-2</c:v>
                </c:pt>
                <c:pt idx="234">
                  <c:v>7.4666666666666742E-2</c:v>
                </c:pt>
                <c:pt idx="235">
                  <c:v>1.2666666666666677E-2</c:v>
                </c:pt>
                <c:pt idx="236">
                  <c:v>1.2000000000000011E-2</c:v>
                </c:pt>
                <c:pt idx="237">
                  <c:v>9.6666666666666817E-2</c:v>
                </c:pt>
                <c:pt idx="238">
                  <c:v>4.0000000000000036E-3</c:v>
                </c:pt>
                <c:pt idx="239">
                  <c:v>5.3333333333333427E-3</c:v>
                </c:pt>
                <c:pt idx="240">
                  <c:v>1.7333333333333353E-2</c:v>
                </c:pt>
                <c:pt idx="241">
                  <c:v>4.9666666666666734E-2</c:v>
                </c:pt>
                <c:pt idx="242">
                  <c:v>8.0000000000000088E-3</c:v>
                </c:pt>
                <c:pt idx="243">
                  <c:v>1.2000000000000011E-2</c:v>
                </c:pt>
                <c:pt idx="244">
                  <c:v>1.2000000000000011E-2</c:v>
                </c:pt>
                <c:pt idx="245">
                  <c:v>1.3333333333333341E-2</c:v>
                </c:pt>
                <c:pt idx="246">
                  <c:v>0.16966666666666674</c:v>
                </c:pt>
                <c:pt idx="247">
                  <c:v>5.0000000000000036E-3</c:v>
                </c:pt>
                <c:pt idx="248">
                  <c:v>1.0000000000000009E-2</c:v>
                </c:pt>
                <c:pt idx="249">
                  <c:v>6.0000000000000088E-3</c:v>
                </c:pt>
                <c:pt idx="250">
                  <c:v>0.997</c:v>
                </c:pt>
                <c:pt idx="251">
                  <c:v>0.97599999999999998</c:v>
                </c:pt>
                <c:pt idx="252">
                  <c:v>0.95366666666666655</c:v>
                </c:pt>
                <c:pt idx="253">
                  <c:v>0.97099999999999997</c:v>
                </c:pt>
                <c:pt idx="254">
                  <c:v>0.99400000000000011</c:v>
                </c:pt>
                <c:pt idx="255">
                  <c:v>0.91766666666666652</c:v>
                </c:pt>
                <c:pt idx="256">
                  <c:v>0.97633333333333328</c:v>
                </c:pt>
                <c:pt idx="257">
                  <c:v>0.99266666666666659</c:v>
                </c:pt>
                <c:pt idx="258">
                  <c:v>0.9953333333333334</c:v>
                </c:pt>
                <c:pt idx="259">
                  <c:v>0.96900000000000042</c:v>
                </c:pt>
                <c:pt idx="260">
                  <c:v>0.98399999999999999</c:v>
                </c:pt>
                <c:pt idx="261">
                  <c:v>0.81566666666666654</c:v>
                </c:pt>
                <c:pt idx="262">
                  <c:v>0.997</c:v>
                </c:pt>
                <c:pt idx="263">
                  <c:v>0.99099999999999999</c:v>
                </c:pt>
                <c:pt idx="264">
                  <c:v>0.98899999999999999</c:v>
                </c:pt>
                <c:pt idx="265">
                  <c:v>0.98233333333333339</c:v>
                </c:pt>
                <c:pt idx="266">
                  <c:v>0.9673333333333336</c:v>
                </c:pt>
                <c:pt idx="267">
                  <c:v>0.92099999999999993</c:v>
                </c:pt>
                <c:pt idx="268">
                  <c:v>0.97966666666666657</c:v>
                </c:pt>
                <c:pt idx="269">
                  <c:v>0.98466666666666658</c:v>
                </c:pt>
                <c:pt idx="270">
                  <c:v>0.996</c:v>
                </c:pt>
                <c:pt idx="271">
                  <c:v>0.97800000000000009</c:v>
                </c:pt>
                <c:pt idx="272">
                  <c:v>0.95266666666666655</c:v>
                </c:pt>
                <c:pt idx="273">
                  <c:v>0.996</c:v>
                </c:pt>
                <c:pt idx="274">
                  <c:v>0.96166666666666667</c:v>
                </c:pt>
                <c:pt idx="275">
                  <c:v>0.99199999999999999</c:v>
                </c:pt>
                <c:pt idx="276">
                  <c:v>0.99633333333333329</c:v>
                </c:pt>
                <c:pt idx="277">
                  <c:v>0.97866666666666657</c:v>
                </c:pt>
                <c:pt idx="278">
                  <c:v>0.8393333333333336</c:v>
                </c:pt>
                <c:pt idx="279">
                  <c:v>0.99199999999999999</c:v>
                </c:pt>
                <c:pt idx="280">
                  <c:v>0.996</c:v>
                </c:pt>
                <c:pt idx="281">
                  <c:v>0.85533333333333361</c:v>
                </c:pt>
                <c:pt idx="282">
                  <c:v>0.9583333333333337</c:v>
                </c:pt>
                <c:pt idx="283">
                  <c:v>0.99400000000000011</c:v>
                </c:pt>
                <c:pt idx="284">
                  <c:v>0.98233333333333339</c:v>
                </c:pt>
                <c:pt idx="285">
                  <c:v>0.98533333333333328</c:v>
                </c:pt>
                <c:pt idx="286">
                  <c:v>0.95400000000000051</c:v>
                </c:pt>
                <c:pt idx="287">
                  <c:v>0.98799999999999999</c:v>
                </c:pt>
                <c:pt idx="288">
                  <c:v>0.99766666666666659</c:v>
                </c:pt>
                <c:pt idx="289">
                  <c:v>0.997</c:v>
                </c:pt>
                <c:pt idx="290">
                  <c:v>0.996</c:v>
                </c:pt>
                <c:pt idx="291">
                  <c:v>0.97166666666666657</c:v>
                </c:pt>
                <c:pt idx="292">
                  <c:v>0.97633333333333328</c:v>
                </c:pt>
                <c:pt idx="293">
                  <c:v>0.99099999999999999</c:v>
                </c:pt>
                <c:pt idx="294">
                  <c:v>0.96866666666666668</c:v>
                </c:pt>
                <c:pt idx="295">
                  <c:v>0.99066666666666658</c:v>
                </c:pt>
                <c:pt idx="296">
                  <c:v>0.997</c:v>
                </c:pt>
                <c:pt idx="297">
                  <c:v>0.98199999999999987</c:v>
                </c:pt>
                <c:pt idx="298">
                  <c:v>0.99299999999999999</c:v>
                </c:pt>
                <c:pt idx="299">
                  <c:v>0.9913333333333334</c:v>
                </c:pt>
                <c:pt idx="300">
                  <c:v>0.98833333333333329</c:v>
                </c:pt>
                <c:pt idx="301">
                  <c:v>0.98566666666666658</c:v>
                </c:pt>
                <c:pt idx="302">
                  <c:v>0.98699999999999999</c:v>
                </c:pt>
                <c:pt idx="303">
                  <c:v>0.99099999999999999</c:v>
                </c:pt>
                <c:pt idx="304">
                  <c:v>0.95366666666666655</c:v>
                </c:pt>
                <c:pt idx="305">
                  <c:v>0.9683333333333336</c:v>
                </c:pt>
                <c:pt idx="306">
                  <c:v>0.99433333333333318</c:v>
                </c:pt>
                <c:pt idx="307">
                  <c:v>0.997</c:v>
                </c:pt>
                <c:pt idx="308">
                  <c:v>0.99433333333333318</c:v>
                </c:pt>
                <c:pt idx="309">
                  <c:v>0.997</c:v>
                </c:pt>
                <c:pt idx="310">
                  <c:v>0.996</c:v>
                </c:pt>
                <c:pt idx="311">
                  <c:v>0.99066666666666658</c:v>
                </c:pt>
                <c:pt idx="312">
                  <c:v>0.99566666666666659</c:v>
                </c:pt>
                <c:pt idx="313">
                  <c:v>0.99099999999999999</c:v>
                </c:pt>
                <c:pt idx="314">
                  <c:v>0.99366666666666659</c:v>
                </c:pt>
                <c:pt idx="315">
                  <c:v>0.9903333333333334</c:v>
                </c:pt>
                <c:pt idx="316">
                  <c:v>0.995</c:v>
                </c:pt>
                <c:pt idx="317">
                  <c:v>0.99199999999999999</c:v>
                </c:pt>
                <c:pt idx="318">
                  <c:v>0.99199999999999999</c:v>
                </c:pt>
                <c:pt idx="319">
                  <c:v>0.99400000000000011</c:v>
                </c:pt>
                <c:pt idx="320">
                  <c:v>0.98566666666666658</c:v>
                </c:pt>
                <c:pt idx="321">
                  <c:v>0.99299999999999999</c:v>
                </c:pt>
                <c:pt idx="322">
                  <c:v>0.98833333333333329</c:v>
                </c:pt>
                <c:pt idx="323">
                  <c:v>0.99299999999999999</c:v>
                </c:pt>
                <c:pt idx="324">
                  <c:v>0.93200000000000005</c:v>
                </c:pt>
                <c:pt idx="325">
                  <c:v>0.99066666666666658</c:v>
                </c:pt>
                <c:pt idx="326">
                  <c:v>0.99099999999999999</c:v>
                </c:pt>
                <c:pt idx="327">
                  <c:v>0.9860000000000001</c:v>
                </c:pt>
                <c:pt idx="328">
                  <c:v>0.97833333333333317</c:v>
                </c:pt>
                <c:pt idx="329">
                  <c:v>0.99666666666666659</c:v>
                </c:pt>
                <c:pt idx="330">
                  <c:v>0.99066666666666658</c:v>
                </c:pt>
                <c:pt idx="331">
                  <c:v>0.9953333333333334</c:v>
                </c:pt>
                <c:pt idx="332">
                  <c:v>0.996</c:v>
                </c:pt>
                <c:pt idx="333">
                  <c:v>0.995</c:v>
                </c:pt>
                <c:pt idx="334">
                  <c:v>0.98466666666666658</c:v>
                </c:pt>
                <c:pt idx="335">
                  <c:v>0.99099999999999999</c:v>
                </c:pt>
                <c:pt idx="336">
                  <c:v>0.9953333333333334</c:v>
                </c:pt>
                <c:pt idx="337">
                  <c:v>0.995</c:v>
                </c:pt>
                <c:pt idx="338">
                  <c:v>0.99166666666666659</c:v>
                </c:pt>
                <c:pt idx="339">
                  <c:v>0.94000000000000039</c:v>
                </c:pt>
                <c:pt idx="340">
                  <c:v>0.995</c:v>
                </c:pt>
                <c:pt idx="341">
                  <c:v>0.98633333333333317</c:v>
                </c:pt>
                <c:pt idx="342">
                  <c:v>0.99299999999999999</c:v>
                </c:pt>
                <c:pt idx="343">
                  <c:v>0.9903333333333334</c:v>
                </c:pt>
                <c:pt idx="344">
                  <c:v>0.93666666666666654</c:v>
                </c:pt>
                <c:pt idx="345">
                  <c:v>0.98799999999999999</c:v>
                </c:pt>
                <c:pt idx="346">
                  <c:v>0.98999999999999988</c:v>
                </c:pt>
                <c:pt idx="347">
                  <c:v>0.9863333333333334</c:v>
                </c:pt>
                <c:pt idx="348">
                  <c:v>0.997</c:v>
                </c:pt>
                <c:pt idx="349">
                  <c:v>0.99400000000000011</c:v>
                </c:pt>
                <c:pt idx="350">
                  <c:v>4.6333333333333421E-2</c:v>
                </c:pt>
                <c:pt idx="351">
                  <c:v>1.3666666666666681E-2</c:v>
                </c:pt>
                <c:pt idx="352">
                  <c:v>1.966666666666668E-2</c:v>
                </c:pt>
                <c:pt idx="353">
                  <c:v>9.0000000000000115E-3</c:v>
                </c:pt>
                <c:pt idx="354">
                  <c:v>8.0000000000000088E-3</c:v>
                </c:pt>
                <c:pt idx="355">
                  <c:v>7.0000000000000071E-3</c:v>
                </c:pt>
                <c:pt idx="356">
                  <c:v>8.0000000000000088E-3</c:v>
                </c:pt>
                <c:pt idx="357">
                  <c:v>1.5666666666666679E-2</c:v>
                </c:pt>
                <c:pt idx="358">
                  <c:v>1.2333333333333333E-2</c:v>
                </c:pt>
                <c:pt idx="359">
                  <c:v>3.4333333333333362E-2</c:v>
                </c:pt>
                <c:pt idx="360">
                  <c:v>2.8000000000000011E-2</c:v>
                </c:pt>
                <c:pt idx="361">
                  <c:v>8.6666666666666784E-3</c:v>
                </c:pt>
                <c:pt idx="362">
                  <c:v>5.3333333333333427E-3</c:v>
                </c:pt>
                <c:pt idx="363">
                  <c:v>8.3333333333333471E-3</c:v>
                </c:pt>
                <c:pt idx="364">
                  <c:v>6.166666666666671E-2</c:v>
                </c:pt>
                <c:pt idx="365">
                  <c:v>1.033333333333334E-2</c:v>
                </c:pt>
                <c:pt idx="366">
                  <c:v>1.6000000000000014E-2</c:v>
                </c:pt>
                <c:pt idx="367">
                  <c:v>1.1000000000000012E-2</c:v>
                </c:pt>
                <c:pt idx="368">
                  <c:v>7.0000000000000071E-3</c:v>
                </c:pt>
                <c:pt idx="369">
                  <c:v>8.0000000000000088E-3</c:v>
                </c:pt>
                <c:pt idx="370">
                  <c:v>1.033333333333334E-2</c:v>
                </c:pt>
                <c:pt idx="371">
                  <c:v>9.0000000000000115E-3</c:v>
                </c:pt>
                <c:pt idx="372">
                  <c:v>9.0000000000000115E-3</c:v>
                </c:pt>
                <c:pt idx="373">
                  <c:v>1.6333333333333349E-2</c:v>
                </c:pt>
                <c:pt idx="374">
                  <c:v>1.2666666666666677E-2</c:v>
                </c:pt>
                <c:pt idx="375">
                  <c:v>7.0000000000000071E-3</c:v>
                </c:pt>
                <c:pt idx="376">
                  <c:v>6.0000000000000088E-3</c:v>
                </c:pt>
                <c:pt idx="377">
                  <c:v>5.8666666666666707E-2</c:v>
                </c:pt>
                <c:pt idx="378">
                  <c:v>5.0000000000000036E-3</c:v>
                </c:pt>
                <c:pt idx="379">
                  <c:v>1.1666666666666681E-2</c:v>
                </c:pt>
                <c:pt idx="380">
                  <c:v>7.0000000000000071E-3</c:v>
                </c:pt>
                <c:pt idx="381">
                  <c:v>7.0000000000000071E-3</c:v>
                </c:pt>
                <c:pt idx="382">
                  <c:v>1.033333333333334E-2</c:v>
                </c:pt>
                <c:pt idx="383">
                  <c:v>9.3333333333333393E-3</c:v>
                </c:pt>
                <c:pt idx="384">
                  <c:v>1.0666666666666677E-2</c:v>
                </c:pt>
                <c:pt idx="385">
                  <c:v>8.0000000000000088E-3</c:v>
                </c:pt>
                <c:pt idx="386">
                  <c:v>8.0000000000000088E-3</c:v>
                </c:pt>
                <c:pt idx="387">
                  <c:v>5.0000000000000036E-3</c:v>
                </c:pt>
                <c:pt idx="388">
                  <c:v>1.0000000000000009E-2</c:v>
                </c:pt>
                <c:pt idx="389">
                  <c:v>1.9333333333333341E-2</c:v>
                </c:pt>
                <c:pt idx="390">
                  <c:v>1.7000000000000022E-2</c:v>
                </c:pt>
                <c:pt idx="391">
                  <c:v>7.0000000000000071E-3</c:v>
                </c:pt>
                <c:pt idx="392">
                  <c:v>1.8000000000000013E-2</c:v>
                </c:pt>
                <c:pt idx="393">
                  <c:v>1.2000000000000011E-2</c:v>
                </c:pt>
                <c:pt idx="394">
                  <c:v>1.0666666666666677E-2</c:v>
                </c:pt>
                <c:pt idx="395">
                  <c:v>5.0000000000000036E-3</c:v>
                </c:pt>
                <c:pt idx="396">
                  <c:v>0.10800000000000005</c:v>
                </c:pt>
                <c:pt idx="397">
                  <c:v>1.033333333333334E-2</c:v>
                </c:pt>
                <c:pt idx="398">
                  <c:v>7.6666666666666732E-3</c:v>
                </c:pt>
                <c:pt idx="399">
                  <c:v>2.1000000000000019E-2</c:v>
                </c:pt>
                <c:pt idx="400">
                  <c:v>6.0000000000000088E-3</c:v>
                </c:pt>
                <c:pt idx="401">
                  <c:v>1.7333333333333353E-2</c:v>
                </c:pt>
                <c:pt idx="402">
                  <c:v>3.2666666666666698E-2</c:v>
                </c:pt>
                <c:pt idx="403">
                  <c:v>2.6000000000000016E-2</c:v>
                </c:pt>
                <c:pt idx="404">
                  <c:v>2.8333333333333353E-2</c:v>
                </c:pt>
                <c:pt idx="405">
                  <c:v>9.3333333333333393E-3</c:v>
                </c:pt>
                <c:pt idx="406">
                  <c:v>5.6666666666666705E-3</c:v>
                </c:pt>
                <c:pt idx="407">
                  <c:v>5.6666666666666705E-3</c:v>
                </c:pt>
                <c:pt idx="408">
                  <c:v>1.7333333333333353E-2</c:v>
                </c:pt>
                <c:pt idx="409">
                  <c:v>1.4999999999999998E-2</c:v>
                </c:pt>
                <c:pt idx="410">
                  <c:v>1.2000000000000011E-2</c:v>
                </c:pt>
                <c:pt idx="411">
                  <c:v>5.3333333333333427E-3</c:v>
                </c:pt>
                <c:pt idx="412">
                  <c:v>5.0000000000000036E-3</c:v>
                </c:pt>
                <c:pt idx="413">
                  <c:v>7.3333333333333445E-3</c:v>
                </c:pt>
                <c:pt idx="414">
                  <c:v>5.0000000000000036E-3</c:v>
                </c:pt>
                <c:pt idx="415">
                  <c:v>1.1666666666666681E-2</c:v>
                </c:pt>
                <c:pt idx="416">
                  <c:v>0.7133333333333336</c:v>
                </c:pt>
                <c:pt idx="417">
                  <c:v>1.2000000000000011E-2</c:v>
                </c:pt>
              </c:numCache>
            </c:numRef>
          </c:val>
        </c:ser>
        <c:ser>
          <c:idx val="1"/>
          <c:order val="1"/>
          <c:tx>
            <c:v>Steelhead</c:v>
          </c:tx>
          <c:spPr>
            <a:solidFill>
              <a:srgbClr val="00B0F0"/>
            </a:solidFill>
            <a:ln>
              <a:solidFill>
                <a:srgbClr val="00A1DA"/>
              </a:solidFill>
            </a:ln>
          </c:spPr>
          <c:cat>
            <c:strRef>
              <c:f>'GSI-Sim+Structure (2)'!$N$5:$N$422</c:f>
              <c:strCache>
                <c:ptCount val="418"/>
                <c:pt idx="0">
                  <c:v>OmyBBPW11S_0001</c:v>
                </c:pt>
                <c:pt idx="1">
                  <c:v>OmyBBPW11S_0002</c:v>
                </c:pt>
                <c:pt idx="2">
                  <c:v>OmyBBPW11S_0003</c:v>
                </c:pt>
                <c:pt idx="3">
                  <c:v>OmyBBPW11S_0004</c:v>
                </c:pt>
                <c:pt idx="4">
                  <c:v>OmyBBPW11S_0005</c:v>
                </c:pt>
                <c:pt idx="5">
                  <c:v>OmyBBPW11S_0006</c:v>
                </c:pt>
                <c:pt idx="6">
                  <c:v>OmyBBPW11S_0007</c:v>
                </c:pt>
                <c:pt idx="7">
                  <c:v>OmyBBPW11S_0008</c:v>
                </c:pt>
                <c:pt idx="8">
                  <c:v>OmyBBPW11S_0009</c:v>
                </c:pt>
                <c:pt idx="9">
                  <c:v>OmyBBPW11S_0010</c:v>
                </c:pt>
                <c:pt idx="10">
                  <c:v>OmyBBPW11S_0011</c:v>
                </c:pt>
                <c:pt idx="11">
                  <c:v>OmyBBPW11S_0012</c:v>
                </c:pt>
                <c:pt idx="12">
                  <c:v>OmyBBPW11S_0013</c:v>
                </c:pt>
                <c:pt idx="13">
                  <c:v>OmyBBPW11S_0014</c:v>
                </c:pt>
                <c:pt idx="14">
                  <c:v>OmyBBPW11S_0015</c:v>
                </c:pt>
                <c:pt idx="15">
                  <c:v>OmyBBPW11S_0017</c:v>
                </c:pt>
                <c:pt idx="16">
                  <c:v>OmyBBPW11S_0018</c:v>
                </c:pt>
                <c:pt idx="17">
                  <c:v>OmyBBPW10S_0001</c:v>
                </c:pt>
                <c:pt idx="18">
                  <c:v>OmyBBPW10S_0002</c:v>
                </c:pt>
                <c:pt idx="19">
                  <c:v>OmyBBPW10S_0003</c:v>
                </c:pt>
                <c:pt idx="20">
                  <c:v>OmyBBPW10S_0004</c:v>
                </c:pt>
                <c:pt idx="21">
                  <c:v>OmyBBPW10S_0005</c:v>
                </c:pt>
                <c:pt idx="22">
                  <c:v>OmyBBPW10S_0006</c:v>
                </c:pt>
                <c:pt idx="23">
                  <c:v>OmyBBPW10S_0007</c:v>
                </c:pt>
                <c:pt idx="24">
                  <c:v>OmyBBPW10S_0008</c:v>
                </c:pt>
                <c:pt idx="25">
                  <c:v>OmyBBPW10S_0009</c:v>
                </c:pt>
                <c:pt idx="26">
                  <c:v>OmyBBPW10S_0010</c:v>
                </c:pt>
                <c:pt idx="27">
                  <c:v>OmyBBPW10S_0011</c:v>
                </c:pt>
                <c:pt idx="28">
                  <c:v>OmyBBPW10S_0012</c:v>
                </c:pt>
                <c:pt idx="29">
                  <c:v>OmyBBPW10S_0013</c:v>
                </c:pt>
                <c:pt idx="30">
                  <c:v>OmyBBPW10S_0014</c:v>
                </c:pt>
                <c:pt idx="31">
                  <c:v>OmyBBPW10S_0015</c:v>
                </c:pt>
                <c:pt idx="32">
                  <c:v>OmyBBPW10S_0016</c:v>
                </c:pt>
                <c:pt idx="33">
                  <c:v>OmyBBPW10S_0017</c:v>
                </c:pt>
                <c:pt idx="34">
                  <c:v>OmyBBPW10S_0018</c:v>
                </c:pt>
                <c:pt idx="35">
                  <c:v>OmyBBPW10S_0019</c:v>
                </c:pt>
                <c:pt idx="36">
                  <c:v>OmyBBPW10S_0020</c:v>
                </c:pt>
                <c:pt idx="37">
                  <c:v>OmyBBPW10S_0021</c:v>
                </c:pt>
                <c:pt idx="38">
                  <c:v>OmyBBPW10S_0022</c:v>
                </c:pt>
                <c:pt idx="39">
                  <c:v>OmyBBPW10S_0023</c:v>
                </c:pt>
                <c:pt idx="40">
                  <c:v>OmyBBPW10S_0024</c:v>
                </c:pt>
                <c:pt idx="41">
                  <c:v>OmyBBPW10S_0025</c:v>
                </c:pt>
                <c:pt idx="42">
                  <c:v>OmyBBPW10S_0026</c:v>
                </c:pt>
                <c:pt idx="43">
                  <c:v>OmyBBPW10S_0027</c:v>
                </c:pt>
                <c:pt idx="44">
                  <c:v>OmyBBPW10S_0028</c:v>
                </c:pt>
                <c:pt idx="45">
                  <c:v>OmyBBPW10S_0029</c:v>
                </c:pt>
                <c:pt idx="46">
                  <c:v>OmyBBPW10S_0030</c:v>
                </c:pt>
                <c:pt idx="47">
                  <c:v>OmyBBPW10S_0031</c:v>
                </c:pt>
                <c:pt idx="48">
                  <c:v>OmyBBPW10S_0032</c:v>
                </c:pt>
                <c:pt idx="49">
                  <c:v>OmyBBPW10S_0033</c:v>
                </c:pt>
                <c:pt idx="50">
                  <c:v>OmyBBPW10S_0034</c:v>
                </c:pt>
                <c:pt idx="51">
                  <c:v>OmyBBPW10S_0035</c:v>
                </c:pt>
                <c:pt idx="52">
                  <c:v>OmyBBPW10S_0036</c:v>
                </c:pt>
                <c:pt idx="53">
                  <c:v>OmyBBPW10S_0037</c:v>
                </c:pt>
                <c:pt idx="54">
                  <c:v>OmyBBPW10S_0038</c:v>
                </c:pt>
                <c:pt idx="55">
                  <c:v>OmyBBPW10S_0039</c:v>
                </c:pt>
                <c:pt idx="56">
                  <c:v>OmyBBPW10S_0040</c:v>
                </c:pt>
                <c:pt idx="57">
                  <c:v>OmyBBPW10S_0041</c:v>
                </c:pt>
                <c:pt idx="58">
                  <c:v>OmyBBPW10S_0042</c:v>
                </c:pt>
                <c:pt idx="59">
                  <c:v>OmyBBPW10S_0043</c:v>
                </c:pt>
                <c:pt idx="60">
                  <c:v>OmyBBPW10S_0044</c:v>
                </c:pt>
                <c:pt idx="61">
                  <c:v>OmyBBPW10S_0045</c:v>
                </c:pt>
                <c:pt idx="62">
                  <c:v>OmyBBPW10S_0046</c:v>
                </c:pt>
                <c:pt idx="63">
                  <c:v>OmyBBPW10S_0047</c:v>
                </c:pt>
                <c:pt idx="64">
                  <c:v>OmyBBPW10S_0048</c:v>
                </c:pt>
                <c:pt idx="65">
                  <c:v>OmyBBPW10S_0049</c:v>
                </c:pt>
                <c:pt idx="66">
                  <c:v>OmyBBPW10S_0050</c:v>
                </c:pt>
                <c:pt idx="67">
                  <c:v>OmyBBPW10S_0051</c:v>
                </c:pt>
                <c:pt idx="68">
                  <c:v>OmyBBER08S_0001</c:v>
                </c:pt>
                <c:pt idx="69">
                  <c:v>OmyBBER08S_0002</c:v>
                </c:pt>
                <c:pt idx="70">
                  <c:v>OmyBBER08S_0003</c:v>
                </c:pt>
                <c:pt idx="71">
                  <c:v>OmyBBER08S_0004</c:v>
                </c:pt>
                <c:pt idx="72">
                  <c:v>OmyBBER08S_0005</c:v>
                </c:pt>
                <c:pt idx="73">
                  <c:v>OmyBBER08S_0006</c:v>
                </c:pt>
                <c:pt idx="74">
                  <c:v>OmyBBER08S_0007</c:v>
                </c:pt>
                <c:pt idx="75">
                  <c:v>OmyBBER08S_0008</c:v>
                </c:pt>
                <c:pt idx="76">
                  <c:v>OmyBBER08S_0009</c:v>
                </c:pt>
                <c:pt idx="77">
                  <c:v>OmyBBER08S_0010</c:v>
                </c:pt>
                <c:pt idx="78">
                  <c:v>OmyBBER08S_0011</c:v>
                </c:pt>
                <c:pt idx="79">
                  <c:v>OmyBBER08S_0012</c:v>
                </c:pt>
                <c:pt idx="80">
                  <c:v>OmyBBER08S_0013</c:v>
                </c:pt>
                <c:pt idx="81">
                  <c:v>OmyBBER08S_0014</c:v>
                </c:pt>
                <c:pt idx="82">
                  <c:v>OmyBBER08S_0015</c:v>
                </c:pt>
                <c:pt idx="83">
                  <c:v>OmyBBER08S_0016</c:v>
                </c:pt>
                <c:pt idx="84">
                  <c:v>OmyBBER08S_0017</c:v>
                </c:pt>
                <c:pt idx="85">
                  <c:v>OmyBBER08S_0018</c:v>
                </c:pt>
                <c:pt idx="86">
                  <c:v>OmyBBER08S_0020</c:v>
                </c:pt>
                <c:pt idx="87">
                  <c:v>OmyBBER07S_0001</c:v>
                </c:pt>
                <c:pt idx="88">
                  <c:v>OmyBBER07S_0002</c:v>
                </c:pt>
                <c:pt idx="89">
                  <c:v>OmyBBER07S_0003</c:v>
                </c:pt>
                <c:pt idx="90">
                  <c:v>OmyBBER07S_0004</c:v>
                </c:pt>
                <c:pt idx="91">
                  <c:v>OmyBBER07S_0005</c:v>
                </c:pt>
                <c:pt idx="92">
                  <c:v>OmyBBER07S_0006</c:v>
                </c:pt>
                <c:pt idx="93">
                  <c:v>OmyBBER07S_0007</c:v>
                </c:pt>
                <c:pt idx="94">
                  <c:v>OmyBBER07S_0008</c:v>
                </c:pt>
                <c:pt idx="95">
                  <c:v>OmyBBER07S_0010</c:v>
                </c:pt>
                <c:pt idx="96">
                  <c:v>OmyBBER07S_0011</c:v>
                </c:pt>
                <c:pt idx="97">
                  <c:v>OmyBBER07S_0012</c:v>
                </c:pt>
                <c:pt idx="98">
                  <c:v>OmyBBER07S_0013</c:v>
                </c:pt>
                <c:pt idx="99">
                  <c:v>OmyLBPW11S_0001</c:v>
                </c:pt>
                <c:pt idx="100">
                  <c:v>OmyLBPW11S_0002</c:v>
                </c:pt>
                <c:pt idx="101">
                  <c:v>OmyLBPW11S_0003</c:v>
                </c:pt>
                <c:pt idx="102">
                  <c:v>OmyLBPW11S_0004</c:v>
                </c:pt>
                <c:pt idx="103">
                  <c:v>OmyLBPW11S_0005</c:v>
                </c:pt>
                <c:pt idx="104">
                  <c:v>OmyLBPW11S_0006</c:v>
                </c:pt>
                <c:pt idx="105">
                  <c:v>OmyLBPW11S_0007</c:v>
                </c:pt>
                <c:pt idx="106">
                  <c:v>OmyLBPW11S_0008</c:v>
                </c:pt>
                <c:pt idx="107">
                  <c:v>OmyLBPW11S_0009</c:v>
                </c:pt>
                <c:pt idx="108">
                  <c:v>OmyLBPW11S_0010</c:v>
                </c:pt>
                <c:pt idx="109">
                  <c:v>OmyLBPW11S_0011</c:v>
                </c:pt>
                <c:pt idx="110">
                  <c:v>OmyLBPW11S_0012</c:v>
                </c:pt>
                <c:pt idx="111">
                  <c:v>OmyLBPW11S_0013</c:v>
                </c:pt>
                <c:pt idx="112">
                  <c:v>OmyLBPW11S_0014</c:v>
                </c:pt>
                <c:pt idx="113">
                  <c:v>OmyLBPW11S_0015</c:v>
                </c:pt>
                <c:pt idx="114">
                  <c:v>OmyLBPW11S_0016</c:v>
                </c:pt>
                <c:pt idx="115">
                  <c:v>OmyLBPW11S_0017</c:v>
                </c:pt>
                <c:pt idx="116">
                  <c:v>OmyLBPW11S_0018</c:v>
                </c:pt>
                <c:pt idx="117">
                  <c:v>OmyLBPW11S_0019</c:v>
                </c:pt>
                <c:pt idx="118">
                  <c:v>OmyLBPW11S_0020</c:v>
                </c:pt>
                <c:pt idx="119">
                  <c:v>OmyLBPW11S_0021</c:v>
                </c:pt>
                <c:pt idx="120">
                  <c:v>OmyLBPW11S_0022</c:v>
                </c:pt>
                <c:pt idx="121">
                  <c:v>OmyLBPW11S_0023</c:v>
                </c:pt>
                <c:pt idx="122">
                  <c:v>OmyLBPW11S_0024</c:v>
                </c:pt>
                <c:pt idx="123">
                  <c:v>OmyLBPW11S_0025</c:v>
                </c:pt>
                <c:pt idx="124">
                  <c:v>OmyLBPW11S_0026</c:v>
                </c:pt>
                <c:pt idx="125">
                  <c:v>OmyLBPW11S_0027</c:v>
                </c:pt>
                <c:pt idx="126">
                  <c:v>OmyLBPW11S_0028</c:v>
                </c:pt>
                <c:pt idx="127">
                  <c:v>OmyLBPW11S_0029</c:v>
                </c:pt>
                <c:pt idx="128">
                  <c:v>OmyLBPW11S_0030</c:v>
                </c:pt>
                <c:pt idx="129">
                  <c:v>OmyLBPW11S_0031</c:v>
                </c:pt>
                <c:pt idx="130">
                  <c:v>OmyLBPW11S_0032</c:v>
                </c:pt>
                <c:pt idx="131">
                  <c:v>OmyLBPW11S_0033</c:v>
                </c:pt>
                <c:pt idx="132">
                  <c:v>OmyLBPW11S_0035</c:v>
                </c:pt>
                <c:pt idx="133">
                  <c:v>OmyLBPW11S_0036</c:v>
                </c:pt>
                <c:pt idx="134">
                  <c:v>OmyLBPW11S_0037</c:v>
                </c:pt>
                <c:pt idx="135">
                  <c:v>OmyLBPW11S_0038</c:v>
                </c:pt>
                <c:pt idx="136">
                  <c:v>OmyLBPW11S_0039</c:v>
                </c:pt>
                <c:pt idx="137">
                  <c:v>OmyLBPW11S_0040</c:v>
                </c:pt>
                <c:pt idx="138">
                  <c:v>OmyLBPW11S_0041</c:v>
                </c:pt>
                <c:pt idx="139">
                  <c:v>OmyLBPW11S_0042</c:v>
                </c:pt>
                <c:pt idx="140">
                  <c:v>OmyLBPW11S_0043</c:v>
                </c:pt>
                <c:pt idx="141">
                  <c:v>OmyLBPW11S_0044</c:v>
                </c:pt>
                <c:pt idx="142">
                  <c:v>OmyLBPW11S_0045</c:v>
                </c:pt>
                <c:pt idx="143">
                  <c:v>OmyLBPW11S_0046</c:v>
                </c:pt>
                <c:pt idx="144">
                  <c:v>OmyLBPW10S_0001</c:v>
                </c:pt>
                <c:pt idx="145">
                  <c:v>OmyLBPW10S_0005</c:v>
                </c:pt>
                <c:pt idx="146">
                  <c:v>OmyLBPW10S_0009</c:v>
                </c:pt>
                <c:pt idx="147">
                  <c:v>OmyLBPW10S_0013</c:v>
                </c:pt>
                <c:pt idx="148">
                  <c:v>OmyLBPW10S_0017</c:v>
                </c:pt>
                <c:pt idx="149">
                  <c:v>OmyLBPW10S_0021</c:v>
                </c:pt>
                <c:pt idx="150">
                  <c:v>OmyLBPW10S_0025</c:v>
                </c:pt>
                <c:pt idx="151">
                  <c:v>OmyLBPW10S_0029</c:v>
                </c:pt>
                <c:pt idx="152">
                  <c:v>OmyLBPW10S_0033</c:v>
                </c:pt>
                <c:pt idx="153">
                  <c:v>OmyLBPW10S_0037</c:v>
                </c:pt>
                <c:pt idx="154">
                  <c:v>OmyLBPW10S_0041</c:v>
                </c:pt>
                <c:pt idx="155">
                  <c:v>OmyLBPW10S_0045</c:v>
                </c:pt>
                <c:pt idx="156">
                  <c:v>OmyLBPW10S_0049</c:v>
                </c:pt>
                <c:pt idx="157">
                  <c:v>OmyLBPW10S_0053</c:v>
                </c:pt>
                <c:pt idx="158">
                  <c:v>OmyLBPW10S_0057</c:v>
                </c:pt>
                <c:pt idx="159">
                  <c:v>OmyLBPW10S_0061</c:v>
                </c:pt>
                <c:pt idx="160">
                  <c:v>OmyLBPW10S_0065</c:v>
                </c:pt>
                <c:pt idx="161">
                  <c:v>OmyLBPW10S_0069</c:v>
                </c:pt>
                <c:pt idx="162">
                  <c:v>OmyLBPW10S_0073</c:v>
                </c:pt>
                <c:pt idx="163">
                  <c:v>OmyLBPW10S_0077</c:v>
                </c:pt>
                <c:pt idx="164">
                  <c:v>OmyLBPW10S_0081</c:v>
                </c:pt>
                <c:pt idx="165">
                  <c:v>OmyLBPW10S_0085</c:v>
                </c:pt>
                <c:pt idx="166">
                  <c:v>OmyLBPW10S_0089</c:v>
                </c:pt>
                <c:pt idx="167">
                  <c:v>OmyLBPW10S_0093</c:v>
                </c:pt>
                <c:pt idx="168">
                  <c:v>OmyLBPW10S_0097</c:v>
                </c:pt>
                <c:pt idx="169">
                  <c:v>OmyLBPW10S_0101</c:v>
                </c:pt>
                <c:pt idx="170">
                  <c:v>OmyLBPW10S_0105</c:v>
                </c:pt>
                <c:pt idx="171">
                  <c:v>OmyLBPW10S_0109</c:v>
                </c:pt>
                <c:pt idx="172">
                  <c:v>OmyLBPW10S_0113</c:v>
                </c:pt>
                <c:pt idx="173">
                  <c:v>OmyLBPW10S_0117</c:v>
                </c:pt>
                <c:pt idx="174">
                  <c:v>OmyLBPW10S_0121</c:v>
                </c:pt>
                <c:pt idx="175">
                  <c:v>OmyLBPW10S_0125</c:v>
                </c:pt>
                <c:pt idx="176">
                  <c:v>OmyLBPW10S_0129</c:v>
                </c:pt>
                <c:pt idx="177">
                  <c:v>OmyLBPW10S_0133</c:v>
                </c:pt>
                <c:pt idx="178">
                  <c:v>OmyLBPW10S_0137</c:v>
                </c:pt>
                <c:pt idx="179">
                  <c:v>OmyLBPW10S_0141</c:v>
                </c:pt>
                <c:pt idx="180">
                  <c:v>OmyLBPW10S_0145</c:v>
                </c:pt>
                <c:pt idx="181">
                  <c:v>OmyLBPW10S_0149</c:v>
                </c:pt>
                <c:pt idx="182">
                  <c:v>OmyLBPW10S_0153</c:v>
                </c:pt>
                <c:pt idx="183">
                  <c:v>OmyLBPW10S_0157</c:v>
                </c:pt>
                <c:pt idx="184">
                  <c:v>OmyLBPW10S_0161</c:v>
                </c:pt>
                <c:pt idx="185">
                  <c:v>OmyLBPW10S_0165</c:v>
                </c:pt>
                <c:pt idx="186">
                  <c:v>OmyLBPW10S_0169</c:v>
                </c:pt>
                <c:pt idx="187">
                  <c:v>OmyLBPW10S_0173</c:v>
                </c:pt>
                <c:pt idx="188">
                  <c:v>OmyLBPW10S_0177</c:v>
                </c:pt>
                <c:pt idx="189">
                  <c:v>OmyLBPW10S_0181</c:v>
                </c:pt>
                <c:pt idx="190">
                  <c:v>OmyLBPW10S_0185</c:v>
                </c:pt>
                <c:pt idx="191">
                  <c:v>OmyLBPW10S_0189</c:v>
                </c:pt>
                <c:pt idx="192">
                  <c:v>OmyLBPW10S_0193</c:v>
                </c:pt>
                <c:pt idx="193">
                  <c:v>OmyLBPW10S_0197</c:v>
                </c:pt>
                <c:pt idx="194">
                  <c:v>OmyLBPW10S_0201</c:v>
                </c:pt>
                <c:pt idx="195">
                  <c:v>OmyLBPW10S_0205</c:v>
                </c:pt>
                <c:pt idx="196">
                  <c:v>OmyLBPW10S_0209</c:v>
                </c:pt>
                <c:pt idx="197">
                  <c:v>OmyLBER08S_0001</c:v>
                </c:pt>
                <c:pt idx="198">
                  <c:v>OmyLBER08S_0002</c:v>
                </c:pt>
                <c:pt idx="199">
                  <c:v>OmyLBER08S_0003</c:v>
                </c:pt>
                <c:pt idx="200">
                  <c:v>OmyLBER08S_0004</c:v>
                </c:pt>
                <c:pt idx="201">
                  <c:v>OmyLBER08S_0005</c:v>
                </c:pt>
                <c:pt idx="202">
                  <c:v>OmyLBER08S_0006</c:v>
                </c:pt>
                <c:pt idx="203">
                  <c:v>OmyLBER08S_0007</c:v>
                </c:pt>
                <c:pt idx="204">
                  <c:v>OmyLBER08S_0008</c:v>
                </c:pt>
                <c:pt idx="205">
                  <c:v>OmyLBER08S_0009</c:v>
                </c:pt>
                <c:pt idx="206">
                  <c:v>OmyLBER08S_0010</c:v>
                </c:pt>
                <c:pt idx="207">
                  <c:v>OmyLBER08S_0011</c:v>
                </c:pt>
                <c:pt idx="208">
                  <c:v>OmyLBER07S_0001</c:v>
                </c:pt>
                <c:pt idx="209">
                  <c:v>OmyLBER07S_0002</c:v>
                </c:pt>
                <c:pt idx="210">
                  <c:v>OmyLBER07S_0003</c:v>
                </c:pt>
                <c:pt idx="211">
                  <c:v>OmyLBER07S_0004</c:v>
                </c:pt>
                <c:pt idx="212">
                  <c:v>OmyLBER07S_0005</c:v>
                </c:pt>
                <c:pt idx="213">
                  <c:v>OmyLBER07S_0006</c:v>
                </c:pt>
                <c:pt idx="214">
                  <c:v>OmyLBER07S_0007</c:v>
                </c:pt>
                <c:pt idx="215">
                  <c:v>OmyLBER07S_0008</c:v>
                </c:pt>
                <c:pt idx="216">
                  <c:v>OmyLBER07S_0009</c:v>
                </c:pt>
                <c:pt idx="217">
                  <c:v>OmyLBER07S_0010</c:v>
                </c:pt>
                <c:pt idx="218">
                  <c:v>OmyLBER07S_0011</c:v>
                </c:pt>
                <c:pt idx="219">
                  <c:v>OmyLBER07S_0012</c:v>
                </c:pt>
                <c:pt idx="220">
                  <c:v>OmyLBER07S_0013</c:v>
                </c:pt>
                <c:pt idx="221">
                  <c:v>OmyLBER07S_0014</c:v>
                </c:pt>
                <c:pt idx="222">
                  <c:v>OmyLBER07S_0015</c:v>
                </c:pt>
                <c:pt idx="223">
                  <c:v>OmyLBER07S_0016</c:v>
                </c:pt>
                <c:pt idx="224">
                  <c:v>OmyLBER07S_0017</c:v>
                </c:pt>
                <c:pt idx="225">
                  <c:v>OmyLBER07S_0018</c:v>
                </c:pt>
                <c:pt idx="226">
                  <c:v>OmyLBER07S_0019</c:v>
                </c:pt>
                <c:pt idx="227">
                  <c:v>OmyLBER07S_0020</c:v>
                </c:pt>
                <c:pt idx="228">
                  <c:v>OmyLBER07S_0021</c:v>
                </c:pt>
                <c:pt idx="229">
                  <c:v>OmyLBER07S_0022</c:v>
                </c:pt>
                <c:pt idx="230">
                  <c:v>OmyLBER07S_0023</c:v>
                </c:pt>
                <c:pt idx="231">
                  <c:v>OmyLBER07S_0024</c:v>
                </c:pt>
                <c:pt idx="232">
                  <c:v>OmyLBER07S_0025</c:v>
                </c:pt>
                <c:pt idx="233">
                  <c:v>OmyLBER07S_0026</c:v>
                </c:pt>
                <c:pt idx="234">
                  <c:v>OmyLBER07S_0027</c:v>
                </c:pt>
                <c:pt idx="235">
                  <c:v>OmyLBER07S_0029</c:v>
                </c:pt>
                <c:pt idx="236">
                  <c:v>OmyLBER07S_0030</c:v>
                </c:pt>
                <c:pt idx="237">
                  <c:v>OmyLBER07S_0031</c:v>
                </c:pt>
                <c:pt idx="238">
                  <c:v>OmyLBER07S_0032</c:v>
                </c:pt>
                <c:pt idx="239">
                  <c:v>OmyLBER07S_0033</c:v>
                </c:pt>
                <c:pt idx="240">
                  <c:v>OmyLBER07S_0034</c:v>
                </c:pt>
                <c:pt idx="241">
                  <c:v>OmyLBER07S_0035</c:v>
                </c:pt>
                <c:pt idx="242">
                  <c:v>OmyLBER07S_0036</c:v>
                </c:pt>
                <c:pt idx="243">
                  <c:v>OmyLBER07S_0037</c:v>
                </c:pt>
                <c:pt idx="244">
                  <c:v>OmyLBER07S_0038</c:v>
                </c:pt>
                <c:pt idx="245">
                  <c:v>OmyLBER07S_0039</c:v>
                </c:pt>
                <c:pt idx="246">
                  <c:v>OmyLBER07S_0040</c:v>
                </c:pt>
                <c:pt idx="247">
                  <c:v>OmyLBER07S_0041</c:v>
                </c:pt>
                <c:pt idx="248">
                  <c:v>OmyLBER07S_0042</c:v>
                </c:pt>
                <c:pt idx="249">
                  <c:v>OmyLBER07S_0043</c:v>
                </c:pt>
                <c:pt idx="250">
                  <c:v>OmyEFBB11C_0001</c:v>
                </c:pt>
                <c:pt idx="251">
                  <c:v>OmyEFBB11C_0002</c:v>
                </c:pt>
                <c:pt idx="252">
                  <c:v>OmyEFBB11C_0003</c:v>
                </c:pt>
                <c:pt idx="253">
                  <c:v>OmyEFBB11C_0004</c:v>
                </c:pt>
                <c:pt idx="254">
                  <c:v>OmyEFBB11C_0005</c:v>
                </c:pt>
                <c:pt idx="255">
                  <c:v>OmyEFBB11C_0006</c:v>
                </c:pt>
                <c:pt idx="256">
                  <c:v>OmyEFBB11C_0007</c:v>
                </c:pt>
                <c:pt idx="257">
                  <c:v>OmyEFBB11C_0008</c:v>
                </c:pt>
                <c:pt idx="258">
                  <c:v>OmyEFBB11C_0009</c:v>
                </c:pt>
                <c:pt idx="259">
                  <c:v>OmyEFBB11C_0010</c:v>
                </c:pt>
                <c:pt idx="260">
                  <c:v>OmyEFBB11C_0011</c:v>
                </c:pt>
                <c:pt idx="261">
                  <c:v>OmyEFBB11C_0012</c:v>
                </c:pt>
                <c:pt idx="262">
                  <c:v>OmyEFBB11C_0013</c:v>
                </c:pt>
                <c:pt idx="263">
                  <c:v>OmyEFBB11C_0014</c:v>
                </c:pt>
                <c:pt idx="264">
                  <c:v>OmyEFBB11C_0015</c:v>
                </c:pt>
                <c:pt idx="265">
                  <c:v>OmyEFBB11C_0016</c:v>
                </c:pt>
                <c:pt idx="266">
                  <c:v>OmyEFBB11C_0017</c:v>
                </c:pt>
                <c:pt idx="267">
                  <c:v>OmyEFBB11C_0018</c:v>
                </c:pt>
                <c:pt idx="268">
                  <c:v>OmyEFBB11C_0019</c:v>
                </c:pt>
                <c:pt idx="269">
                  <c:v>OmyEFBB11C_0020</c:v>
                </c:pt>
                <c:pt idx="270">
                  <c:v>OmyEFBB11C_0021</c:v>
                </c:pt>
                <c:pt idx="271">
                  <c:v>OmyEFBB11C_0022</c:v>
                </c:pt>
                <c:pt idx="272">
                  <c:v>OmyEFBB11C_0023</c:v>
                </c:pt>
                <c:pt idx="273">
                  <c:v>OmyEFBB11C_0024</c:v>
                </c:pt>
                <c:pt idx="274">
                  <c:v>OmyEFBB11C_0025</c:v>
                </c:pt>
                <c:pt idx="275">
                  <c:v>OmyEFBB11C_0026</c:v>
                </c:pt>
                <c:pt idx="276">
                  <c:v>OmyEFBB11C_0027</c:v>
                </c:pt>
                <c:pt idx="277">
                  <c:v>OmyEFBB11C_0028</c:v>
                </c:pt>
                <c:pt idx="278">
                  <c:v>OmyEFBB11C_0029</c:v>
                </c:pt>
                <c:pt idx="279">
                  <c:v>OmyEFBB11C_0030</c:v>
                </c:pt>
                <c:pt idx="280">
                  <c:v>OmyEFBB11C_0031</c:v>
                </c:pt>
                <c:pt idx="281">
                  <c:v>OmyEFBB11C_0032</c:v>
                </c:pt>
                <c:pt idx="282">
                  <c:v>OmyEFBB11C_0033</c:v>
                </c:pt>
                <c:pt idx="283">
                  <c:v>OmyEFBB11C_0034</c:v>
                </c:pt>
                <c:pt idx="284">
                  <c:v>OmyEFBB11C_0035</c:v>
                </c:pt>
                <c:pt idx="285">
                  <c:v>OmyEFBB11C_0036</c:v>
                </c:pt>
                <c:pt idx="286">
                  <c:v>OmyEFBB11C_0037</c:v>
                </c:pt>
                <c:pt idx="287">
                  <c:v>OmyEFBB11C_0038</c:v>
                </c:pt>
                <c:pt idx="288">
                  <c:v>OmyEFBB11C_0039</c:v>
                </c:pt>
                <c:pt idx="289">
                  <c:v>OmyEFBB11C_0040</c:v>
                </c:pt>
                <c:pt idx="290">
                  <c:v>OmyEFBB11C_0041</c:v>
                </c:pt>
                <c:pt idx="291">
                  <c:v>OmyEFBB11C_0042</c:v>
                </c:pt>
                <c:pt idx="292">
                  <c:v>OmyEFBB11C_0043</c:v>
                </c:pt>
                <c:pt idx="293">
                  <c:v>OmyEFBB11C_0044</c:v>
                </c:pt>
                <c:pt idx="294">
                  <c:v>OmyEFBB11C_0045</c:v>
                </c:pt>
                <c:pt idx="295">
                  <c:v>OmyEFBB11C_0046</c:v>
                </c:pt>
                <c:pt idx="296">
                  <c:v>OmyEFBB11C_0047</c:v>
                </c:pt>
                <c:pt idx="297">
                  <c:v>OmyEFBB11C_0048</c:v>
                </c:pt>
                <c:pt idx="298">
                  <c:v>OmySHWZ11C_0001</c:v>
                </c:pt>
                <c:pt idx="299">
                  <c:v>OmySHWZ11C_0002</c:v>
                </c:pt>
                <c:pt idx="300">
                  <c:v>OmySHWZ11C_0003</c:v>
                </c:pt>
                <c:pt idx="301">
                  <c:v>OmySHWZ11C_0004</c:v>
                </c:pt>
                <c:pt idx="302">
                  <c:v>OmySHWZ11C_0005</c:v>
                </c:pt>
                <c:pt idx="303">
                  <c:v>OmySHWZ11C_0006</c:v>
                </c:pt>
                <c:pt idx="304">
                  <c:v>OmySHWZ11C_0007</c:v>
                </c:pt>
                <c:pt idx="305">
                  <c:v>OmySHWZ11C_0008</c:v>
                </c:pt>
                <c:pt idx="306">
                  <c:v>OmySHWZ11C_0009</c:v>
                </c:pt>
                <c:pt idx="307">
                  <c:v>OmySHWZ11C_0010</c:v>
                </c:pt>
                <c:pt idx="308">
                  <c:v>OmySHWZ11C_0011</c:v>
                </c:pt>
                <c:pt idx="309">
                  <c:v>OmySHWZ11C_0012</c:v>
                </c:pt>
                <c:pt idx="310">
                  <c:v>OmySHWZ11C_0013</c:v>
                </c:pt>
                <c:pt idx="311">
                  <c:v>OmySHWZ11C_0014</c:v>
                </c:pt>
                <c:pt idx="312">
                  <c:v>OmySHWZ11C_0015</c:v>
                </c:pt>
                <c:pt idx="313">
                  <c:v>OmySHWZ11C_0016</c:v>
                </c:pt>
                <c:pt idx="314">
                  <c:v>OmySHWZ11C_0017</c:v>
                </c:pt>
                <c:pt idx="315">
                  <c:v>OmySHWZ11C_0018</c:v>
                </c:pt>
                <c:pt idx="316">
                  <c:v>OmySHWZ11C_0019</c:v>
                </c:pt>
                <c:pt idx="317">
                  <c:v>OmySHWZ11C_0020</c:v>
                </c:pt>
                <c:pt idx="318">
                  <c:v>OmySHWZ11C_0021</c:v>
                </c:pt>
                <c:pt idx="319">
                  <c:v>OmySHWZ11C_0022</c:v>
                </c:pt>
                <c:pt idx="320">
                  <c:v>OmySHWZ11C_0023</c:v>
                </c:pt>
                <c:pt idx="321">
                  <c:v>OmySHWZ11C_0024</c:v>
                </c:pt>
                <c:pt idx="322">
                  <c:v>OmySHWZ11C_0025</c:v>
                </c:pt>
                <c:pt idx="323">
                  <c:v>OmySHWZ11C_0026</c:v>
                </c:pt>
                <c:pt idx="324">
                  <c:v>OmySHWZ11C_0027</c:v>
                </c:pt>
                <c:pt idx="325">
                  <c:v>OmySHWZ11C_0028</c:v>
                </c:pt>
                <c:pt idx="326">
                  <c:v>OmySHWZ11C_0029</c:v>
                </c:pt>
                <c:pt idx="327">
                  <c:v>OmySHWZ11C_0030</c:v>
                </c:pt>
                <c:pt idx="328">
                  <c:v>OmySHWZ11C_0031</c:v>
                </c:pt>
                <c:pt idx="329">
                  <c:v>OmySHWZ11C_0032</c:v>
                </c:pt>
                <c:pt idx="330">
                  <c:v>OmySHWZ11C_0033</c:v>
                </c:pt>
                <c:pt idx="331">
                  <c:v>OmySHWZ11C_0034</c:v>
                </c:pt>
                <c:pt idx="332">
                  <c:v>OmySHWZ11C_0035</c:v>
                </c:pt>
                <c:pt idx="333">
                  <c:v>OmySHWZ11C_0036</c:v>
                </c:pt>
                <c:pt idx="334">
                  <c:v>OmySHWZ11C_0037</c:v>
                </c:pt>
                <c:pt idx="335">
                  <c:v>OmySHWZ11C_0038</c:v>
                </c:pt>
                <c:pt idx="336">
                  <c:v>OmySHWZ11C_0039</c:v>
                </c:pt>
                <c:pt idx="337">
                  <c:v>OmySHWZ11C_0040</c:v>
                </c:pt>
                <c:pt idx="338">
                  <c:v>OmySHWZ11C_0041</c:v>
                </c:pt>
                <c:pt idx="339">
                  <c:v>OmySHWZ11C_0042</c:v>
                </c:pt>
                <c:pt idx="340">
                  <c:v>OmySHWZ11C_0043</c:v>
                </c:pt>
                <c:pt idx="341">
                  <c:v>OmySHWZ11C_0044</c:v>
                </c:pt>
                <c:pt idx="342">
                  <c:v>OmySHWZ11C_0045</c:v>
                </c:pt>
                <c:pt idx="343">
                  <c:v>OmySHWZ11C_0046</c:v>
                </c:pt>
                <c:pt idx="344">
                  <c:v>OmySHWZ11C_0047</c:v>
                </c:pt>
                <c:pt idx="345">
                  <c:v>OmySHWZ11C_0048</c:v>
                </c:pt>
                <c:pt idx="346">
                  <c:v>OmySHWZ11C_0049</c:v>
                </c:pt>
                <c:pt idx="347">
                  <c:v>OmySHWZ11C_0050</c:v>
                </c:pt>
                <c:pt idx="348">
                  <c:v>OmySHWZ11C_0051</c:v>
                </c:pt>
                <c:pt idx="349">
                  <c:v>OmySHWZ11C_0052</c:v>
                </c:pt>
                <c:pt idx="350">
                  <c:v>OmyBBER12C_0001</c:v>
                </c:pt>
                <c:pt idx="351">
                  <c:v>OmyBBER12C_0002</c:v>
                </c:pt>
                <c:pt idx="352">
                  <c:v>OmyBBER12C_0003</c:v>
                </c:pt>
                <c:pt idx="353">
                  <c:v>OmyBBER12C_0004</c:v>
                </c:pt>
                <c:pt idx="354">
                  <c:v>OmyBBER12C_0005</c:v>
                </c:pt>
                <c:pt idx="355">
                  <c:v>OmyBBER12C_0006</c:v>
                </c:pt>
                <c:pt idx="356">
                  <c:v>OmyBBER12C_0007</c:v>
                </c:pt>
                <c:pt idx="357">
                  <c:v>OmyBBER12C_0008</c:v>
                </c:pt>
                <c:pt idx="358">
                  <c:v>OmyBBER12C_0009</c:v>
                </c:pt>
                <c:pt idx="359">
                  <c:v>OmyBBER12C_0010</c:v>
                </c:pt>
                <c:pt idx="360">
                  <c:v>OmyBBER12C_0011</c:v>
                </c:pt>
                <c:pt idx="361">
                  <c:v>OmyBBER12C_0012</c:v>
                </c:pt>
                <c:pt idx="362">
                  <c:v>OmyBBER12C_0013</c:v>
                </c:pt>
                <c:pt idx="363">
                  <c:v>OmyBBER12C_0014</c:v>
                </c:pt>
                <c:pt idx="364">
                  <c:v>OmyBBER12C_0015</c:v>
                </c:pt>
                <c:pt idx="365">
                  <c:v>OmyBBER12C_0016</c:v>
                </c:pt>
                <c:pt idx="366">
                  <c:v>OmyBBER12C_0017</c:v>
                </c:pt>
                <c:pt idx="367">
                  <c:v>OmyBBER12C_0018</c:v>
                </c:pt>
                <c:pt idx="368">
                  <c:v>OmyBBER12C_0019</c:v>
                </c:pt>
                <c:pt idx="369">
                  <c:v>OmyBBER12C_0020</c:v>
                </c:pt>
                <c:pt idx="370">
                  <c:v>OmyBBER12C_0021</c:v>
                </c:pt>
                <c:pt idx="371">
                  <c:v>OmyBBER12C_0022</c:v>
                </c:pt>
                <c:pt idx="372">
                  <c:v>OmyBBER12C_0023</c:v>
                </c:pt>
                <c:pt idx="373">
                  <c:v>OmyBBER12C_0024</c:v>
                </c:pt>
                <c:pt idx="374">
                  <c:v>OmyBBER12C_0025</c:v>
                </c:pt>
                <c:pt idx="375">
                  <c:v>OmyBBER12C_0026</c:v>
                </c:pt>
                <c:pt idx="376">
                  <c:v>OmyBBER12C_0027</c:v>
                </c:pt>
                <c:pt idx="377">
                  <c:v>OmyBBER12C_0028</c:v>
                </c:pt>
                <c:pt idx="378">
                  <c:v>OmyBBER12C_0029</c:v>
                </c:pt>
                <c:pt idx="379">
                  <c:v>OmyBBER12C_0030</c:v>
                </c:pt>
                <c:pt idx="380">
                  <c:v>OmyBBER11C_0001</c:v>
                </c:pt>
                <c:pt idx="381">
                  <c:v>OmyBBER11C_0002</c:v>
                </c:pt>
                <c:pt idx="382">
                  <c:v>OmyBBER11C_0003</c:v>
                </c:pt>
                <c:pt idx="383">
                  <c:v>OmyBBER11C_0004</c:v>
                </c:pt>
                <c:pt idx="384">
                  <c:v>OmyBBER11C_0005</c:v>
                </c:pt>
                <c:pt idx="385">
                  <c:v>OmyBBER11C_0006</c:v>
                </c:pt>
                <c:pt idx="386">
                  <c:v>OmyBBER11C_0007</c:v>
                </c:pt>
                <c:pt idx="387">
                  <c:v>OmyBBER11C_0008</c:v>
                </c:pt>
                <c:pt idx="388">
                  <c:v>OmyBBER11C_0009</c:v>
                </c:pt>
                <c:pt idx="389">
                  <c:v>OmyBBER11C_0010</c:v>
                </c:pt>
                <c:pt idx="390">
                  <c:v>OmyBBER11C_0011</c:v>
                </c:pt>
                <c:pt idx="391">
                  <c:v>OmyBBER11C_0012</c:v>
                </c:pt>
                <c:pt idx="392">
                  <c:v>OmyBBER11C_0013</c:v>
                </c:pt>
                <c:pt idx="393">
                  <c:v>OmyBBER11C_0014</c:v>
                </c:pt>
                <c:pt idx="394">
                  <c:v>OmyBBER11C_0015</c:v>
                </c:pt>
                <c:pt idx="395">
                  <c:v>OmyBBER11C_0016</c:v>
                </c:pt>
                <c:pt idx="396">
                  <c:v>OmyBBER11C_0017</c:v>
                </c:pt>
                <c:pt idx="397">
                  <c:v>OmyBBER11C_0018</c:v>
                </c:pt>
                <c:pt idx="398">
                  <c:v>OmyBBER11C_0019</c:v>
                </c:pt>
                <c:pt idx="399">
                  <c:v>OmyBBER11C_0020</c:v>
                </c:pt>
                <c:pt idx="400">
                  <c:v>OmyBBER11C_0021</c:v>
                </c:pt>
                <c:pt idx="401">
                  <c:v>OmyBBER11C_0022</c:v>
                </c:pt>
                <c:pt idx="402">
                  <c:v>OmyBBER11C_0023</c:v>
                </c:pt>
                <c:pt idx="403">
                  <c:v>OmyBBER11C_0024</c:v>
                </c:pt>
                <c:pt idx="404">
                  <c:v>OmyBBER11C_0025</c:v>
                </c:pt>
                <c:pt idx="405">
                  <c:v>OmyBBER11C_0026</c:v>
                </c:pt>
                <c:pt idx="406">
                  <c:v>OmyBBER11C_0027</c:v>
                </c:pt>
                <c:pt idx="407">
                  <c:v>OmyBBER11C_0028</c:v>
                </c:pt>
                <c:pt idx="408">
                  <c:v>OmyBBER11C_0029</c:v>
                </c:pt>
                <c:pt idx="409">
                  <c:v>OmyBBER11C_0030</c:v>
                </c:pt>
                <c:pt idx="410">
                  <c:v>OmyBBER11C_0031</c:v>
                </c:pt>
                <c:pt idx="411">
                  <c:v>OmyBBER11C_0032</c:v>
                </c:pt>
                <c:pt idx="412">
                  <c:v>OmyBBER11C_0033</c:v>
                </c:pt>
                <c:pt idx="413">
                  <c:v>OmyBBER11C_0034</c:v>
                </c:pt>
                <c:pt idx="414">
                  <c:v>OmyBBER11C_0035</c:v>
                </c:pt>
                <c:pt idx="415">
                  <c:v>OmyBBER11C_0036</c:v>
                </c:pt>
                <c:pt idx="416">
                  <c:v>OmyBBER11C_1_0001</c:v>
                </c:pt>
                <c:pt idx="417">
                  <c:v>OmyBBER11C_1_0002</c:v>
                </c:pt>
              </c:strCache>
            </c:strRef>
          </c:cat>
          <c:val>
            <c:numRef>
              <c:f>'GSI-Sim+Structure (2)'!$P$5:$P$422</c:f>
              <c:numCache>
                <c:formatCode>0.000</c:formatCode>
                <c:ptCount val="418"/>
                <c:pt idx="0">
                  <c:v>0.99199999999999999</c:v>
                </c:pt>
                <c:pt idx="1">
                  <c:v>0.9530000000000004</c:v>
                </c:pt>
                <c:pt idx="2">
                  <c:v>0.9913333333333334</c:v>
                </c:pt>
                <c:pt idx="3">
                  <c:v>0.86166666666666669</c:v>
                </c:pt>
                <c:pt idx="4">
                  <c:v>0.995</c:v>
                </c:pt>
                <c:pt idx="5">
                  <c:v>6.0000000000000088E-3</c:v>
                </c:pt>
                <c:pt idx="6">
                  <c:v>0.98399999999999999</c:v>
                </c:pt>
                <c:pt idx="7">
                  <c:v>0.97966666666666657</c:v>
                </c:pt>
                <c:pt idx="8">
                  <c:v>0.98399999999999999</c:v>
                </c:pt>
                <c:pt idx="9">
                  <c:v>0.99199999999999999</c:v>
                </c:pt>
                <c:pt idx="10">
                  <c:v>0.996</c:v>
                </c:pt>
                <c:pt idx="11">
                  <c:v>0.995</c:v>
                </c:pt>
                <c:pt idx="12">
                  <c:v>0.995</c:v>
                </c:pt>
                <c:pt idx="13">
                  <c:v>0.9873333333333334</c:v>
                </c:pt>
                <c:pt idx="14">
                  <c:v>0.98066666666666658</c:v>
                </c:pt>
                <c:pt idx="15">
                  <c:v>0.98466666666666658</c:v>
                </c:pt>
                <c:pt idx="16">
                  <c:v>0.98533333333333328</c:v>
                </c:pt>
                <c:pt idx="17">
                  <c:v>0.995</c:v>
                </c:pt>
                <c:pt idx="18">
                  <c:v>0.97866666666666657</c:v>
                </c:pt>
                <c:pt idx="19">
                  <c:v>0.99299999999999999</c:v>
                </c:pt>
                <c:pt idx="20">
                  <c:v>0.97966666666666657</c:v>
                </c:pt>
                <c:pt idx="21">
                  <c:v>0.9510000000000004</c:v>
                </c:pt>
                <c:pt idx="22">
                  <c:v>0.9913333333333334</c:v>
                </c:pt>
                <c:pt idx="23">
                  <c:v>0.9913333333333334</c:v>
                </c:pt>
                <c:pt idx="24">
                  <c:v>0.99333333333333329</c:v>
                </c:pt>
                <c:pt idx="25">
                  <c:v>0.93766666666666654</c:v>
                </c:pt>
                <c:pt idx="26">
                  <c:v>0.96166666666666667</c:v>
                </c:pt>
                <c:pt idx="27">
                  <c:v>0.9390000000000005</c:v>
                </c:pt>
                <c:pt idx="28">
                  <c:v>0.99099999999999999</c:v>
                </c:pt>
                <c:pt idx="29">
                  <c:v>0.97966666666666657</c:v>
                </c:pt>
                <c:pt idx="30">
                  <c:v>0.91666666666666652</c:v>
                </c:pt>
                <c:pt idx="31">
                  <c:v>0.96000000000000041</c:v>
                </c:pt>
                <c:pt idx="32">
                  <c:v>0.98966666666666658</c:v>
                </c:pt>
                <c:pt idx="33">
                  <c:v>0.98799999999999999</c:v>
                </c:pt>
                <c:pt idx="34">
                  <c:v>0.98566666666666658</c:v>
                </c:pt>
                <c:pt idx="35">
                  <c:v>0.7556666666666666</c:v>
                </c:pt>
                <c:pt idx="36">
                  <c:v>0.9860000000000001</c:v>
                </c:pt>
                <c:pt idx="37">
                  <c:v>0.89300000000000068</c:v>
                </c:pt>
                <c:pt idx="38">
                  <c:v>0.9673333333333336</c:v>
                </c:pt>
                <c:pt idx="39">
                  <c:v>0.98799999999999999</c:v>
                </c:pt>
                <c:pt idx="40">
                  <c:v>0.99566666666666659</c:v>
                </c:pt>
                <c:pt idx="41">
                  <c:v>0.96200000000000052</c:v>
                </c:pt>
                <c:pt idx="42">
                  <c:v>0.98899999999999999</c:v>
                </c:pt>
                <c:pt idx="43">
                  <c:v>0.997</c:v>
                </c:pt>
                <c:pt idx="44">
                  <c:v>0.995</c:v>
                </c:pt>
                <c:pt idx="45">
                  <c:v>0.98099999999999998</c:v>
                </c:pt>
                <c:pt idx="46">
                  <c:v>0.99099999999999999</c:v>
                </c:pt>
                <c:pt idx="47">
                  <c:v>0.9663333333333336</c:v>
                </c:pt>
                <c:pt idx="48">
                  <c:v>0.98533333333333328</c:v>
                </c:pt>
                <c:pt idx="49">
                  <c:v>0.995</c:v>
                </c:pt>
                <c:pt idx="50">
                  <c:v>0.99299999999999999</c:v>
                </c:pt>
                <c:pt idx="51">
                  <c:v>0.98133333333333328</c:v>
                </c:pt>
                <c:pt idx="52">
                  <c:v>0.9873333333333334</c:v>
                </c:pt>
                <c:pt idx="53">
                  <c:v>0.97566666666666657</c:v>
                </c:pt>
                <c:pt idx="54">
                  <c:v>0.99400000000000011</c:v>
                </c:pt>
                <c:pt idx="55">
                  <c:v>0.995</c:v>
                </c:pt>
                <c:pt idx="56">
                  <c:v>0.89333333333333365</c:v>
                </c:pt>
                <c:pt idx="57">
                  <c:v>0.98999999999999988</c:v>
                </c:pt>
                <c:pt idx="58">
                  <c:v>0.97699999999999998</c:v>
                </c:pt>
                <c:pt idx="59">
                  <c:v>0.995</c:v>
                </c:pt>
                <c:pt idx="60">
                  <c:v>0.98399999999999999</c:v>
                </c:pt>
                <c:pt idx="61">
                  <c:v>0.99299999999999999</c:v>
                </c:pt>
                <c:pt idx="62">
                  <c:v>0.99099999999999999</c:v>
                </c:pt>
                <c:pt idx="63">
                  <c:v>0.99099999999999999</c:v>
                </c:pt>
                <c:pt idx="64">
                  <c:v>0.995</c:v>
                </c:pt>
                <c:pt idx="65">
                  <c:v>0.95666666666666655</c:v>
                </c:pt>
                <c:pt idx="66">
                  <c:v>0.11799999999999999</c:v>
                </c:pt>
                <c:pt idx="67">
                  <c:v>0.97599999999999998</c:v>
                </c:pt>
                <c:pt idx="68">
                  <c:v>0.97533333333333339</c:v>
                </c:pt>
                <c:pt idx="69">
                  <c:v>0.99400000000000011</c:v>
                </c:pt>
                <c:pt idx="70">
                  <c:v>0.99199999999999999</c:v>
                </c:pt>
                <c:pt idx="71">
                  <c:v>0.99366666666666659</c:v>
                </c:pt>
                <c:pt idx="72">
                  <c:v>0.99099999999999999</c:v>
                </c:pt>
                <c:pt idx="73">
                  <c:v>0.90566666666666651</c:v>
                </c:pt>
                <c:pt idx="74">
                  <c:v>0.995</c:v>
                </c:pt>
                <c:pt idx="75">
                  <c:v>0.89633333333333365</c:v>
                </c:pt>
                <c:pt idx="76">
                  <c:v>0.99266666666666659</c:v>
                </c:pt>
                <c:pt idx="77">
                  <c:v>0.997</c:v>
                </c:pt>
                <c:pt idx="78">
                  <c:v>0.94433333333333325</c:v>
                </c:pt>
                <c:pt idx="79">
                  <c:v>0.78466666666666651</c:v>
                </c:pt>
                <c:pt idx="80">
                  <c:v>0.97666666666666657</c:v>
                </c:pt>
                <c:pt idx="81">
                  <c:v>0.98899999999999999</c:v>
                </c:pt>
                <c:pt idx="82">
                  <c:v>0.98799999999999999</c:v>
                </c:pt>
                <c:pt idx="83">
                  <c:v>0.9860000000000001</c:v>
                </c:pt>
                <c:pt idx="84">
                  <c:v>2.4000000000000021E-2</c:v>
                </c:pt>
                <c:pt idx="85">
                  <c:v>1.0666666666666677E-2</c:v>
                </c:pt>
                <c:pt idx="86">
                  <c:v>0.93699999999999994</c:v>
                </c:pt>
                <c:pt idx="87">
                  <c:v>0.99233333333333329</c:v>
                </c:pt>
                <c:pt idx="88">
                  <c:v>0.98833333333333329</c:v>
                </c:pt>
                <c:pt idx="89">
                  <c:v>0.98833333333333329</c:v>
                </c:pt>
                <c:pt idx="90">
                  <c:v>0.99099999999999999</c:v>
                </c:pt>
                <c:pt idx="91">
                  <c:v>0.997</c:v>
                </c:pt>
                <c:pt idx="92">
                  <c:v>0.98433333333333328</c:v>
                </c:pt>
                <c:pt idx="93">
                  <c:v>0.98699999999999999</c:v>
                </c:pt>
                <c:pt idx="94">
                  <c:v>0.98999999999999988</c:v>
                </c:pt>
                <c:pt idx="95">
                  <c:v>0.98799999999999999</c:v>
                </c:pt>
                <c:pt idx="96">
                  <c:v>0.98433333333333328</c:v>
                </c:pt>
                <c:pt idx="97">
                  <c:v>0.996</c:v>
                </c:pt>
                <c:pt idx="98">
                  <c:v>0.90666666666666651</c:v>
                </c:pt>
                <c:pt idx="99">
                  <c:v>0.996</c:v>
                </c:pt>
                <c:pt idx="100">
                  <c:v>0.997</c:v>
                </c:pt>
                <c:pt idx="101">
                  <c:v>0.99066666666666658</c:v>
                </c:pt>
                <c:pt idx="102">
                  <c:v>0.99366666666666659</c:v>
                </c:pt>
                <c:pt idx="103">
                  <c:v>0.9860000000000001</c:v>
                </c:pt>
                <c:pt idx="104">
                  <c:v>0.99466666666666659</c:v>
                </c:pt>
                <c:pt idx="105">
                  <c:v>0.99199999999999999</c:v>
                </c:pt>
                <c:pt idx="106">
                  <c:v>0.996</c:v>
                </c:pt>
                <c:pt idx="107">
                  <c:v>0.98899999999999999</c:v>
                </c:pt>
                <c:pt idx="108">
                  <c:v>0.98433333333333328</c:v>
                </c:pt>
                <c:pt idx="109">
                  <c:v>0.996</c:v>
                </c:pt>
                <c:pt idx="110">
                  <c:v>0.95866666666666667</c:v>
                </c:pt>
                <c:pt idx="111">
                  <c:v>0.99400000000000011</c:v>
                </c:pt>
                <c:pt idx="112">
                  <c:v>0.96500000000000041</c:v>
                </c:pt>
                <c:pt idx="113">
                  <c:v>0.98366666666666658</c:v>
                </c:pt>
                <c:pt idx="114">
                  <c:v>0.97499999999999998</c:v>
                </c:pt>
                <c:pt idx="115">
                  <c:v>0.98766666666666658</c:v>
                </c:pt>
                <c:pt idx="116">
                  <c:v>0.98166666666666658</c:v>
                </c:pt>
                <c:pt idx="117">
                  <c:v>0.996</c:v>
                </c:pt>
                <c:pt idx="118">
                  <c:v>0.995</c:v>
                </c:pt>
                <c:pt idx="119">
                  <c:v>0.99099999999999999</c:v>
                </c:pt>
                <c:pt idx="120">
                  <c:v>0.99366666666666659</c:v>
                </c:pt>
                <c:pt idx="121">
                  <c:v>0.9953333333333334</c:v>
                </c:pt>
                <c:pt idx="122">
                  <c:v>0.97166666666666657</c:v>
                </c:pt>
                <c:pt idx="123">
                  <c:v>0.97566666666666657</c:v>
                </c:pt>
                <c:pt idx="124">
                  <c:v>0.99266666666666659</c:v>
                </c:pt>
                <c:pt idx="125">
                  <c:v>0.92766666666666653</c:v>
                </c:pt>
                <c:pt idx="126">
                  <c:v>0.98866666666666658</c:v>
                </c:pt>
                <c:pt idx="127">
                  <c:v>0.99566666666666659</c:v>
                </c:pt>
                <c:pt idx="128">
                  <c:v>0.995</c:v>
                </c:pt>
                <c:pt idx="129">
                  <c:v>0.99199999999999999</c:v>
                </c:pt>
                <c:pt idx="130">
                  <c:v>0.9873333333333334</c:v>
                </c:pt>
                <c:pt idx="131">
                  <c:v>0.89166666666666661</c:v>
                </c:pt>
                <c:pt idx="132">
                  <c:v>0.99099999999999999</c:v>
                </c:pt>
                <c:pt idx="133">
                  <c:v>0.98899999999999999</c:v>
                </c:pt>
                <c:pt idx="134">
                  <c:v>0.91766666666666652</c:v>
                </c:pt>
                <c:pt idx="135">
                  <c:v>0.98366666666666658</c:v>
                </c:pt>
                <c:pt idx="136">
                  <c:v>0.99199999999999999</c:v>
                </c:pt>
                <c:pt idx="137">
                  <c:v>0.99366666666666659</c:v>
                </c:pt>
                <c:pt idx="138">
                  <c:v>0.86800000000000044</c:v>
                </c:pt>
                <c:pt idx="139">
                  <c:v>0.97733333333333328</c:v>
                </c:pt>
                <c:pt idx="140">
                  <c:v>0.99433333333333318</c:v>
                </c:pt>
                <c:pt idx="141">
                  <c:v>0.89666666666666683</c:v>
                </c:pt>
                <c:pt idx="142">
                  <c:v>0.995</c:v>
                </c:pt>
                <c:pt idx="143">
                  <c:v>0.98899999999999999</c:v>
                </c:pt>
                <c:pt idx="144">
                  <c:v>0.94733333333333369</c:v>
                </c:pt>
                <c:pt idx="145">
                  <c:v>0.98899999999999999</c:v>
                </c:pt>
                <c:pt idx="146">
                  <c:v>0.97966666666666657</c:v>
                </c:pt>
                <c:pt idx="147">
                  <c:v>0.98999999999999988</c:v>
                </c:pt>
                <c:pt idx="148">
                  <c:v>0.99233333333333329</c:v>
                </c:pt>
                <c:pt idx="149">
                  <c:v>0.98899999999999999</c:v>
                </c:pt>
                <c:pt idx="150">
                  <c:v>0.97433333333333338</c:v>
                </c:pt>
                <c:pt idx="151">
                  <c:v>0.9520000000000004</c:v>
                </c:pt>
                <c:pt idx="152">
                  <c:v>0.98666666666666658</c:v>
                </c:pt>
                <c:pt idx="153">
                  <c:v>0.98799999999999999</c:v>
                </c:pt>
                <c:pt idx="154">
                  <c:v>0.98699999999999999</c:v>
                </c:pt>
                <c:pt idx="155">
                  <c:v>0.98566666666666658</c:v>
                </c:pt>
                <c:pt idx="156">
                  <c:v>0.96900000000000042</c:v>
                </c:pt>
                <c:pt idx="157">
                  <c:v>0.97699999999999998</c:v>
                </c:pt>
                <c:pt idx="158">
                  <c:v>0.59500000000000053</c:v>
                </c:pt>
                <c:pt idx="159">
                  <c:v>0.99400000000000011</c:v>
                </c:pt>
                <c:pt idx="160">
                  <c:v>0.995</c:v>
                </c:pt>
                <c:pt idx="161">
                  <c:v>0.98499999999999999</c:v>
                </c:pt>
                <c:pt idx="162">
                  <c:v>0.98833333333333329</c:v>
                </c:pt>
                <c:pt idx="163">
                  <c:v>0.9913333333333334</c:v>
                </c:pt>
                <c:pt idx="164">
                  <c:v>0.99400000000000011</c:v>
                </c:pt>
                <c:pt idx="165">
                  <c:v>0.98866666666666658</c:v>
                </c:pt>
                <c:pt idx="166">
                  <c:v>0.99199999999999999</c:v>
                </c:pt>
                <c:pt idx="167">
                  <c:v>0.99299999999999999</c:v>
                </c:pt>
                <c:pt idx="168">
                  <c:v>0.99066666666666658</c:v>
                </c:pt>
                <c:pt idx="169">
                  <c:v>0.96566666666666678</c:v>
                </c:pt>
                <c:pt idx="170">
                  <c:v>0.95333333333333325</c:v>
                </c:pt>
                <c:pt idx="171">
                  <c:v>0.98633333333333317</c:v>
                </c:pt>
                <c:pt idx="172">
                  <c:v>0.99199999999999999</c:v>
                </c:pt>
                <c:pt idx="173">
                  <c:v>0.98133333333333328</c:v>
                </c:pt>
                <c:pt idx="174">
                  <c:v>0.99199999999999999</c:v>
                </c:pt>
                <c:pt idx="175">
                  <c:v>0.98966666666666658</c:v>
                </c:pt>
                <c:pt idx="176">
                  <c:v>0.99266666666666659</c:v>
                </c:pt>
                <c:pt idx="177">
                  <c:v>0.997</c:v>
                </c:pt>
                <c:pt idx="178">
                  <c:v>0.99366666666666659</c:v>
                </c:pt>
                <c:pt idx="179">
                  <c:v>0.9860000000000001</c:v>
                </c:pt>
                <c:pt idx="180">
                  <c:v>0.99400000000000011</c:v>
                </c:pt>
                <c:pt idx="181">
                  <c:v>0.99400000000000011</c:v>
                </c:pt>
                <c:pt idx="182">
                  <c:v>0.99400000000000011</c:v>
                </c:pt>
                <c:pt idx="183">
                  <c:v>0.98899999999999999</c:v>
                </c:pt>
                <c:pt idx="184">
                  <c:v>0.995</c:v>
                </c:pt>
                <c:pt idx="185">
                  <c:v>0.9683333333333336</c:v>
                </c:pt>
                <c:pt idx="186">
                  <c:v>0.99099999999999999</c:v>
                </c:pt>
                <c:pt idx="187">
                  <c:v>0.99199999999999999</c:v>
                </c:pt>
                <c:pt idx="188">
                  <c:v>0.996</c:v>
                </c:pt>
                <c:pt idx="189">
                  <c:v>0.70900000000000041</c:v>
                </c:pt>
                <c:pt idx="190">
                  <c:v>0.995</c:v>
                </c:pt>
                <c:pt idx="191">
                  <c:v>0.99333333333333329</c:v>
                </c:pt>
                <c:pt idx="192">
                  <c:v>0.98933333333333329</c:v>
                </c:pt>
                <c:pt idx="193">
                  <c:v>0.98133333333333328</c:v>
                </c:pt>
                <c:pt idx="194">
                  <c:v>0.99400000000000011</c:v>
                </c:pt>
                <c:pt idx="195">
                  <c:v>0.99099999999999999</c:v>
                </c:pt>
                <c:pt idx="196">
                  <c:v>0.73766666666666669</c:v>
                </c:pt>
                <c:pt idx="197">
                  <c:v>0.98999999999999988</c:v>
                </c:pt>
                <c:pt idx="198">
                  <c:v>0.99266666666666659</c:v>
                </c:pt>
                <c:pt idx="199">
                  <c:v>0.99199999999999999</c:v>
                </c:pt>
                <c:pt idx="200">
                  <c:v>0.98999999999999988</c:v>
                </c:pt>
                <c:pt idx="201">
                  <c:v>0.996</c:v>
                </c:pt>
                <c:pt idx="202">
                  <c:v>0.99400000000000011</c:v>
                </c:pt>
                <c:pt idx="203">
                  <c:v>0.91333333333333344</c:v>
                </c:pt>
                <c:pt idx="204">
                  <c:v>0.995</c:v>
                </c:pt>
                <c:pt idx="205">
                  <c:v>0.997</c:v>
                </c:pt>
                <c:pt idx="206">
                  <c:v>0.96500000000000041</c:v>
                </c:pt>
                <c:pt idx="207">
                  <c:v>0.996</c:v>
                </c:pt>
                <c:pt idx="208">
                  <c:v>0.99400000000000011</c:v>
                </c:pt>
                <c:pt idx="209">
                  <c:v>0.94766666666666666</c:v>
                </c:pt>
                <c:pt idx="210">
                  <c:v>0.80033333333333345</c:v>
                </c:pt>
                <c:pt idx="211">
                  <c:v>0.96800000000000042</c:v>
                </c:pt>
                <c:pt idx="212">
                  <c:v>0.99166666666666659</c:v>
                </c:pt>
                <c:pt idx="213">
                  <c:v>0.9903333333333334</c:v>
                </c:pt>
                <c:pt idx="214">
                  <c:v>0.996</c:v>
                </c:pt>
                <c:pt idx="215">
                  <c:v>0.98399999999999999</c:v>
                </c:pt>
                <c:pt idx="216">
                  <c:v>0.98999999999999988</c:v>
                </c:pt>
                <c:pt idx="217">
                  <c:v>0.98266666666666658</c:v>
                </c:pt>
                <c:pt idx="218">
                  <c:v>0.99199999999999999</c:v>
                </c:pt>
                <c:pt idx="219">
                  <c:v>0.91533333333333333</c:v>
                </c:pt>
                <c:pt idx="220">
                  <c:v>0.99333333333333329</c:v>
                </c:pt>
                <c:pt idx="221">
                  <c:v>0.97833333333333317</c:v>
                </c:pt>
                <c:pt idx="222">
                  <c:v>0.99199999999999999</c:v>
                </c:pt>
                <c:pt idx="223">
                  <c:v>0.99066666666666658</c:v>
                </c:pt>
                <c:pt idx="224">
                  <c:v>0.45633333333333326</c:v>
                </c:pt>
                <c:pt idx="225">
                  <c:v>0.9593333333333337</c:v>
                </c:pt>
                <c:pt idx="226">
                  <c:v>0.95966666666666667</c:v>
                </c:pt>
                <c:pt idx="227">
                  <c:v>0.99099999999999999</c:v>
                </c:pt>
                <c:pt idx="228">
                  <c:v>0.99099999999999999</c:v>
                </c:pt>
                <c:pt idx="229">
                  <c:v>0.995</c:v>
                </c:pt>
                <c:pt idx="230">
                  <c:v>0.98999999999999988</c:v>
                </c:pt>
                <c:pt idx="231">
                  <c:v>0.996</c:v>
                </c:pt>
                <c:pt idx="232">
                  <c:v>0.96966666666666668</c:v>
                </c:pt>
                <c:pt idx="233">
                  <c:v>0.94766666666666666</c:v>
                </c:pt>
                <c:pt idx="234">
                  <c:v>0.92533333333333345</c:v>
                </c:pt>
                <c:pt idx="235">
                  <c:v>0.9873333333333334</c:v>
                </c:pt>
                <c:pt idx="236">
                  <c:v>0.98799999999999999</c:v>
                </c:pt>
                <c:pt idx="237">
                  <c:v>0.90333333333333332</c:v>
                </c:pt>
                <c:pt idx="238">
                  <c:v>0.996</c:v>
                </c:pt>
                <c:pt idx="239">
                  <c:v>0.99466666666666659</c:v>
                </c:pt>
                <c:pt idx="240">
                  <c:v>0.98266666666666658</c:v>
                </c:pt>
                <c:pt idx="241">
                  <c:v>0.9503333333333337</c:v>
                </c:pt>
                <c:pt idx="242">
                  <c:v>0.99199999999999999</c:v>
                </c:pt>
                <c:pt idx="243">
                  <c:v>0.98799999999999999</c:v>
                </c:pt>
                <c:pt idx="244">
                  <c:v>0.98799999999999999</c:v>
                </c:pt>
                <c:pt idx="245">
                  <c:v>0.98666666666666658</c:v>
                </c:pt>
                <c:pt idx="246">
                  <c:v>0.8303333333333337</c:v>
                </c:pt>
                <c:pt idx="247">
                  <c:v>0.995</c:v>
                </c:pt>
                <c:pt idx="248">
                  <c:v>0.98999999999999988</c:v>
                </c:pt>
                <c:pt idx="249">
                  <c:v>0.99400000000000011</c:v>
                </c:pt>
                <c:pt idx="250">
                  <c:v>3.000000000000004E-3</c:v>
                </c:pt>
                <c:pt idx="251">
                  <c:v>2.4000000000000021E-2</c:v>
                </c:pt>
                <c:pt idx="252">
                  <c:v>4.6333333333333421E-2</c:v>
                </c:pt>
                <c:pt idx="253">
                  <c:v>2.9000000000000019E-2</c:v>
                </c:pt>
                <c:pt idx="254">
                  <c:v>6.0000000000000088E-3</c:v>
                </c:pt>
                <c:pt idx="255">
                  <c:v>8.2333333333333328E-2</c:v>
                </c:pt>
                <c:pt idx="256">
                  <c:v>2.3666666666666676E-2</c:v>
                </c:pt>
                <c:pt idx="257">
                  <c:v>7.3333333333333445E-3</c:v>
                </c:pt>
                <c:pt idx="258">
                  <c:v>4.6666666666666705E-3</c:v>
                </c:pt>
                <c:pt idx="259">
                  <c:v>3.1000000000000034E-2</c:v>
                </c:pt>
                <c:pt idx="260">
                  <c:v>1.6000000000000014E-2</c:v>
                </c:pt>
                <c:pt idx="261">
                  <c:v>0.18433333333333349</c:v>
                </c:pt>
                <c:pt idx="262">
                  <c:v>3.000000000000004E-3</c:v>
                </c:pt>
                <c:pt idx="263">
                  <c:v>9.0000000000000115E-3</c:v>
                </c:pt>
                <c:pt idx="264">
                  <c:v>1.1000000000000012E-2</c:v>
                </c:pt>
                <c:pt idx="265">
                  <c:v>1.7666666666666688E-2</c:v>
                </c:pt>
                <c:pt idx="266">
                  <c:v>3.2666666666666698E-2</c:v>
                </c:pt>
                <c:pt idx="267">
                  <c:v>7.9000000000000084E-2</c:v>
                </c:pt>
                <c:pt idx="268">
                  <c:v>2.0333333333333349E-2</c:v>
                </c:pt>
                <c:pt idx="269">
                  <c:v>1.5333333333333341E-2</c:v>
                </c:pt>
                <c:pt idx="270">
                  <c:v>4.0000000000000036E-3</c:v>
                </c:pt>
                <c:pt idx="271">
                  <c:v>2.200000000000002E-2</c:v>
                </c:pt>
                <c:pt idx="272">
                  <c:v>4.7333333333333442E-2</c:v>
                </c:pt>
                <c:pt idx="273">
                  <c:v>4.0000000000000036E-3</c:v>
                </c:pt>
                <c:pt idx="274">
                  <c:v>3.8333333333333358E-2</c:v>
                </c:pt>
                <c:pt idx="275">
                  <c:v>8.0000000000000088E-3</c:v>
                </c:pt>
                <c:pt idx="276">
                  <c:v>3.6666666666666696E-3</c:v>
                </c:pt>
                <c:pt idx="277">
                  <c:v>2.133333333333336E-2</c:v>
                </c:pt>
                <c:pt idx="278">
                  <c:v>0.16066666666666671</c:v>
                </c:pt>
                <c:pt idx="279">
                  <c:v>8.0000000000000088E-3</c:v>
                </c:pt>
                <c:pt idx="280">
                  <c:v>4.0000000000000036E-3</c:v>
                </c:pt>
                <c:pt idx="281">
                  <c:v>0.14466666666666664</c:v>
                </c:pt>
                <c:pt idx="282">
                  <c:v>4.1666666666666692E-2</c:v>
                </c:pt>
                <c:pt idx="283">
                  <c:v>6.0000000000000088E-3</c:v>
                </c:pt>
                <c:pt idx="284">
                  <c:v>1.7666666666666688E-2</c:v>
                </c:pt>
                <c:pt idx="285">
                  <c:v>1.4666666666666675E-2</c:v>
                </c:pt>
                <c:pt idx="286">
                  <c:v>4.6000000000000013E-2</c:v>
                </c:pt>
                <c:pt idx="287">
                  <c:v>1.2000000000000011E-2</c:v>
                </c:pt>
                <c:pt idx="288">
                  <c:v>2.3333333333333353E-3</c:v>
                </c:pt>
                <c:pt idx="289">
                  <c:v>3.000000000000004E-3</c:v>
                </c:pt>
                <c:pt idx="290">
                  <c:v>4.0000000000000036E-3</c:v>
                </c:pt>
                <c:pt idx="291">
                  <c:v>2.8333333333333353E-2</c:v>
                </c:pt>
                <c:pt idx="292">
                  <c:v>2.3666666666666676E-2</c:v>
                </c:pt>
                <c:pt idx="293">
                  <c:v>9.0000000000000115E-3</c:v>
                </c:pt>
                <c:pt idx="294">
                  <c:v>3.1333333333333359E-2</c:v>
                </c:pt>
                <c:pt idx="295">
                  <c:v>9.3333333333333393E-3</c:v>
                </c:pt>
                <c:pt idx="296">
                  <c:v>3.000000000000004E-3</c:v>
                </c:pt>
                <c:pt idx="297">
                  <c:v>1.8000000000000013E-2</c:v>
                </c:pt>
                <c:pt idx="298">
                  <c:v>7.0000000000000071E-3</c:v>
                </c:pt>
                <c:pt idx="299">
                  <c:v>8.6666666666666819E-3</c:v>
                </c:pt>
                <c:pt idx="300">
                  <c:v>1.1666666666666681E-2</c:v>
                </c:pt>
                <c:pt idx="301">
                  <c:v>1.4333333333333333E-2</c:v>
                </c:pt>
                <c:pt idx="302">
                  <c:v>1.2999999999999998E-2</c:v>
                </c:pt>
                <c:pt idx="303">
                  <c:v>9.0000000000000115E-3</c:v>
                </c:pt>
                <c:pt idx="304">
                  <c:v>4.6333333333333421E-2</c:v>
                </c:pt>
                <c:pt idx="305">
                  <c:v>3.166666666666669E-2</c:v>
                </c:pt>
                <c:pt idx="306">
                  <c:v>5.6666666666666705E-3</c:v>
                </c:pt>
                <c:pt idx="307">
                  <c:v>3.000000000000004E-3</c:v>
                </c:pt>
                <c:pt idx="308">
                  <c:v>5.6666666666666705E-3</c:v>
                </c:pt>
                <c:pt idx="309">
                  <c:v>3.000000000000004E-3</c:v>
                </c:pt>
                <c:pt idx="310">
                  <c:v>4.0000000000000036E-3</c:v>
                </c:pt>
                <c:pt idx="311">
                  <c:v>9.3333333333333393E-3</c:v>
                </c:pt>
                <c:pt idx="312">
                  <c:v>4.3333333333333427E-3</c:v>
                </c:pt>
                <c:pt idx="313">
                  <c:v>9.0000000000000115E-3</c:v>
                </c:pt>
                <c:pt idx="314">
                  <c:v>6.3333333333333445E-3</c:v>
                </c:pt>
                <c:pt idx="315">
                  <c:v>9.666666666666681E-3</c:v>
                </c:pt>
                <c:pt idx="316">
                  <c:v>5.0000000000000036E-3</c:v>
                </c:pt>
                <c:pt idx="317">
                  <c:v>8.0000000000000088E-3</c:v>
                </c:pt>
                <c:pt idx="318">
                  <c:v>8.0000000000000088E-3</c:v>
                </c:pt>
                <c:pt idx="319">
                  <c:v>6.0000000000000088E-3</c:v>
                </c:pt>
                <c:pt idx="320">
                  <c:v>1.4333333333333333E-2</c:v>
                </c:pt>
                <c:pt idx="321">
                  <c:v>7.0000000000000071E-3</c:v>
                </c:pt>
                <c:pt idx="322">
                  <c:v>1.1666666666666681E-2</c:v>
                </c:pt>
                <c:pt idx="323">
                  <c:v>7.0000000000000071E-3</c:v>
                </c:pt>
                <c:pt idx="324">
                  <c:v>6.8000000000000033E-2</c:v>
                </c:pt>
                <c:pt idx="325">
                  <c:v>9.3333333333333393E-3</c:v>
                </c:pt>
                <c:pt idx="326">
                  <c:v>9.0000000000000115E-3</c:v>
                </c:pt>
                <c:pt idx="327">
                  <c:v>1.4000000000000005E-2</c:v>
                </c:pt>
                <c:pt idx="328">
                  <c:v>2.1666666666666681E-2</c:v>
                </c:pt>
                <c:pt idx="329">
                  <c:v>3.333333333333337E-3</c:v>
                </c:pt>
                <c:pt idx="330">
                  <c:v>9.3333333333333393E-3</c:v>
                </c:pt>
                <c:pt idx="331">
                  <c:v>4.6666666666666705E-3</c:v>
                </c:pt>
                <c:pt idx="332">
                  <c:v>4.0000000000000036E-3</c:v>
                </c:pt>
                <c:pt idx="333">
                  <c:v>5.0000000000000036E-3</c:v>
                </c:pt>
                <c:pt idx="334">
                  <c:v>1.5333333333333341E-2</c:v>
                </c:pt>
                <c:pt idx="335">
                  <c:v>9.0000000000000115E-3</c:v>
                </c:pt>
                <c:pt idx="336">
                  <c:v>4.6666666666666705E-3</c:v>
                </c:pt>
                <c:pt idx="337">
                  <c:v>5.0000000000000036E-3</c:v>
                </c:pt>
                <c:pt idx="338">
                  <c:v>8.3333333333333471E-3</c:v>
                </c:pt>
                <c:pt idx="339">
                  <c:v>6.0000000000000039E-2</c:v>
                </c:pt>
                <c:pt idx="340">
                  <c:v>5.0000000000000036E-3</c:v>
                </c:pt>
                <c:pt idx="341">
                  <c:v>1.3666666666666681E-2</c:v>
                </c:pt>
                <c:pt idx="342">
                  <c:v>7.0000000000000071E-3</c:v>
                </c:pt>
                <c:pt idx="343">
                  <c:v>9.666666666666681E-3</c:v>
                </c:pt>
                <c:pt idx="344">
                  <c:v>6.3333333333333436E-2</c:v>
                </c:pt>
                <c:pt idx="345">
                  <c:v>1.2000000000000011E-2</c:v>
                </c:pt>
                <c:pt idx="346">
                  <c:v>1.0000000000000009E-2</c:v>
                </c:pt>
                <c:pt idx="347">
                  <c:v>1.3666666666666681E-2</c:v>
                </c:pt>
                <c:pt idx="348">
                  <c:v>3.000000000000004E-3</c:v>
                </c:pt>
                <c:pt idx="349">
                  <c:v>6.0000000000000088E-3</c:v>
                </c:pt>
                <c:pt idx="350">
                  <c:v>0.95366666666666655</c:v>
                </c:pt>
                <c:pt idx="351">
                  <c:v>0.9863333333333334</c:v>
                </c:pt>
                <c:pt idx="352">
                  <c:v>0.98033333333333328</c:v>
                </c:pt>
                <c:pt idx="353">
                  <c:v>0.99099999999999999</c:v>
                </c:pt>
                <c:pt idx="354">
                  <c:v>0.99199999999999999</c:v>
                </c:pt>
                <c:pt idx="355">
                  <c:v>0.99299999999999999</c:v>
                </c:pt>
                <c:pt idx="356">
                  <c:v>0.99199999999999999</c:v>
                </c:pt>
                <c:pt idx="357">
                  <c:v>0.98433333333333328</c:v>
                </c:pt>
                <c:pt idx="358">
                  <c:v>0.98766666666666658</c:v>
                </c:pt>
                <c:pt idx="359">
                  <c:v>0.96566666666666667</c:v>
                </c:pt>
                <c:pt idx="360">
                  <c:v>0.97199999999999998</c:v>
                </c:pt>
                <c:pt idx="361">
                  <c:v>0.9913333333333334</c:v>
                </c:pt>
                <c:pt idx="362">
                  <c:v>0.99466666666666659</c:v>
                </c:pt>
                <c:pt idx="363">
                  <c:v>0.99166666666666659</c:v>
                </c:pt>
                <c:pt idx="364">
                  <c:v>0.93833333333333313</c:v>
                </c:pt>
                <c:pt idx="365">
                  <c:v>0.98966666666666658</c:v>
                </c:pt>
                <c:pt idx="366">
                  <c:v>0.98399999999999999</c:v>
                </c:pt>
                <c:pt idx="367">
                  <c:v>0.98899999999999999</c:v>
                </c:pt>
                <c:pt idx="368">
                  <c:v>0.99299999999999999</c:v>
                </c:pt>
                <c:pt idx="369">
                  <c:v>0.99199999999999999</c:v>
                </c:pt>
                <c:pt idx="370">
                  <c:v>0.98966666666666658</c:v>
                </c:pt>
                <c:pt idx="371">
                  <c:v>0.99099999999999999</c:v>
                </c:pt>
                <c:pt idx="372">
                  <c:v>0.99099999999999999</c:v>
                </c:pt>
                <c:pt idx="373">
                  <c:v>0.98366666666666658</c:v>
                </c:pt>
                <c:pt idx="374">
                  <c:v>0.98733333333333329</c:v>
                </c:pt>
                <c:pt idx="375">
                  <c:v>0.99299999999999999</c:v>
                </c:pt>
                <c:pt idx="376">
                  <c:v>0.99400000000000011</c:v>
                </c:pt>
                <c:pt idx="377">
                  <c:v>0.94133333333333324</c:v>
                </c:pt>
                <c:pt idx="378">
                  <c:v>0.995</c:v>
                </c:pt>
                <c:pt idx="379">
                  <c:v>0.98833333333333329</c:v>
                </c:pt>
                <c:pt idx="380">
                  <c:v>0.99299999999999999</c:v>
                </c:pt>
                <c:pt idx="381">
                  <c:v>0.99299999999999999</c:v>
                </c:pt>
                <c:pt idx="382">
                  <c:v>0.98966666666666658</c:v>
                </c:pt>
                <c:pt idx="383">
                  <c:v>0.99066666666666658</c:v>
                </c:pt>
                <c:pt idx="384">
                  <c:v>0.98933333333333329</c:v>
                </c:pt>
                <c:pt idx="385">
                  <c:v>0.99199999999999999</c:v>
                </c:pt>
                <c:pt idx="386">
                  <c:v>0.99199999999999999</c:v>
                </c:pt>
                <c:pt idx="387">
                  <c:v>0.995</c:v>
                </c:pt>
                <c:pt idx="388">
                  <c:v>0.98999999999999988</c:v>
                </c:pt>
                <c:pt idx="389">
                  <c:v>0.98066666666666658</c:v>
                </c:pt>
                <c:pt idx="390">
                  <c:v>0.98299999999999998</c:v>
                </c:pt>
                <c:pt idx="391">
                  <c:v>0.99299999999999999</c:v>
                </c:pt>
                <c:pt idx="392">
                  <c:v>0.9820000000000001</c:v>
                </c:pt>
                <c:pt idx="393">
                  <c:v>0.98799999999999999</c:v>
                </c:pt>
                <c:pt idx="394">
                  <c:v>0.98933333333333329</c:v>
                </c:pt>
                <c:pt idx="395">
                  <c:v>0.995</c:v>
                </c:pt>
                <c:pt idx="396">
                  <c:v>0.89200000000000046</c:v>
                </c:pt>
                <c:pt idx="397">
                  <c:v>0.98966666666666658</c:v>
                </c:pt>
                <c:pt idx="398">
                  <c:v>0.99233333333333329</c:v>
                </c:pt>
                <c:pt idx="399">
                  <c:v>0.97899999999999998</c:v>
                </c:pt>
                <c:pt idx="400">
                  <c:v>0.99400000000000011</c:v>
                </c:pt>
                <c:pt idx="401">
                  <c:v>0.98266666666666658</c:v>
                </c:pt>
                <c:pt idx="402">
                  <c:v>0.9673333333333336</c:v>
                </c:pt>
                <c:pt idx="403">
                  <c:v>0.97399999999999987</c:v>
                </c:pt>
                <c:pt idx="404">
                  <c:v>0.97166666666666657</c:v>
                </c:pt>
                <c:pt idx="405">
                  <c:v>0.99066666666666658</c:v>
                </c:pt>
                <c:pt idx="406">
                  <c:v>0.9943333333333334</c:v>
                </c:pt>
                <c:pt idx="407">
                  <c:v>0.99433333333333318</c:v>
                </c:pt>
                <c:pt idx="408">
                  <c:v>0.98266666666666658</c:v>
                </c:pt>
                <c:pt idx="409">
                  <c:v>0.98499999999999999</c:v>
                </c:pt>
                <c:pt idx="410">
                  <c:v>0.98799999999999999</c:v>
                </c:pt>
                <c:pt idx="411">
                  <c:v>0.99466666666666659</c:v>
                </c:pt>
                <c:pt idx="412">
                  <c:v>0.995</c:v>
                </c:pt>
                <c:pt idx="413">
                  <c:v>0.99266666666666659</c:v>
                </c:pt>
                <c:pt idx="414">
                  <c:v>0.995</c:v>
                </c:pt>
                <c:pt idx="415">
                  <c:v>0.98833333333333329</c:v>
                </c:pt>
                <c:pt idx="416">
                  <c:v>0.28666666666666696</c:v>
                </c:pt>
                <c:pt idx="417">
                  <c:v>0.98799999999999999</c:v>
                </c:pt>
              </c:numCache>
            </c:numRef>
          </c:val>
        </c:ser>
        <c:gapWidth val="0"/>
        <c:overlap val="100"/>
        <c:axId val="66889216"/>
        <c:axId val="66891136"/>
      </c:barChart>
      <c:catAx>
        <c:axId val="66889216"/>
        <c:scaling>
          <c:orientation val="minMax"/>
        </c:scaling>
        <c:delete val="1"/>
        <c:axPos val="b"/>
        <c:title>
          <c:tx>
            <c:rich>
              <a:bodyPr/>
              <a:lstStyle/>
              <a:p>
                <a:pPr>
                  <a:defRPr sz="2000" b="1">
                    <a:solidFill>
                      <a:schemeClr val="bg1"/>
                    </a:solidFill>
                  </a:defRPr>
                </a:pPr>
                <a:r>
                  <a:rPr lang="en-US" sz="2800" b="1" dirty="0">
                    <a:solidFill>
                      <a:schemeClr val="bg1"/>
                    </a:solidFill>
                  </a:rPr>
                  <a:t>Sampled Individuals</a:t>
                </a:r>
              </a:p>
            </c:rich>
          </c:tx>
          <c:layout>
            <c:manualLayout>
              <c:xMode val="edge"/>
              <c:yMode val="edge"/>
              <c:x val="0.83945985012742985"/>
              <c:y val="0.89682539682539775"/>
            </c:manualLayout>
          </c:layout>
        </c:title>
        <c:tickLblPos val="none"/>
        <c:crossAx val="66891136"/>
        <c:crosses val="autoZero"/>
        <c:auto val="1"/>
        <c:lblAlgn val="ctr"/>
        <c:lblOffset val="100"/>
      </c:catAx>
      <c:valAx>
        <c:axId val="66891136"/>
        <c:scaling>
          <c:orientation val="minMax"/>
        </c:scaling>
        <c:axPos val="l"/>
        <c:numFmt formatCode="0%" sourceLinked="0"/>
        <c:tickLblPos val="nextTo"/>
        <c:spPr>
          <a:noFill/>
        </c:spPr>
        <c:txPr>
          <a:bodyPr/>
          <a:lstStyle/>
          <a:p>
            <a:pPr>
              <a:defRPr sz="2000"/>
            </a:pPr>
            <a:endParaRPr lang="en-US"/>
          </a:p>
        </c:txPr>
        <c:crossAx val="66889216"/>
        <c:crosses val="autoZero"/>
        <c:crossBetween val="between"/>
        <c:majorUnit val="0.2"/>
      </c:valAx>
      <c:spPr>
        <a:solidFill>
          <a:sysClr val="window" lastClr="FFFFFF"/>
        </a:solidFill>
        <a:ln>
          <a:solidFill>
            <a:sysClr val="windowText" lastClr="000000"/>
          </a:solidFill>
        </a:ln>
      </c:spPr>
    </c:plotArea>
    <c:legend>
      <c:legendPos val="r"/>
      <c:layout/>
      <c:txPr>
        <a:bodyPr/>
        <a:lstStyle/>
        <a:p>
          <a:pPr>
            <a:defRPr sz="2000"/>
          </a:pPr>
          <a:endParaRPr lang="en-US"/>
        </a:p>
      </c:txPr>
    </c:legend>
    <c:plotVisOnly val="1"/>
  </c:chart>
  <c:spPr>
    <a:solidFill>
      <a:schemeClr val="bg1"/>
    </a:solidFill>
    <a:ln>
      <a:solidFill>
        <a:schemeClr val="tx1"/>
      </a:solidFill>
    </a:ln>
  </c:spPr>
  <c:txPr>
    <a:bodyPr/>
    <a:lstStyle/>
    <a:p>
      <a:pPr>
        <a:defRPr>
          <a:latin typeface="Helvetica" pitchFamily="34" charset="0"/>
          <a:cs typeface="Helvetica" pitchFamily="34" charset="0"/>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6017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1292" y="0"/>
            <a:ext cx="3037523" cy="601775"/>
          </a:xfrm>
          <a:prstGeom prst="rect">
            <a:avLst/>
          </a:prstGeom>
        </p:spPr>
        <p:txBody>
          <a:bodyPr vert="horz" lIns="91440" tIns="45720" rIns="91440" bIns="45720" rtlCol="0"/>
          <a:lstStyle>
            <a:lvl1pPr algn="r">
              <a:defRPr sz="1200"/>
            </a:lvl1pPr>
          </a:lstStyle>
          <a:p>
            <a:fld id="{1024D983-22BA-4454-81FE-C951C3C5B294}" type="datetimeFigureOut">
              <a:rPr lang="en-US" smtClean="0"/>
              <a:pPr/>
              <a:t>4/11/2013</a:t>
            </a:fld>
            <a:endParaRPr lang="en-US"/>
          </a:p>
        </p:txBody>
      </p:sp>
      <p:sp>
        <p:nvSpPr>
          <p:cNvPr id="4" name="Slide Image Placeholder 3"/>
          <p:cNvSpPr>
            <a:spLocks noGrp="1" noRot="1" noChangeAspect="1"/>
          </p:cNvSpPr>
          <p:nvPr>
            <p:ph type="sldImg" idx="2"/>
          </p:nvPr>
        </p:nvSpPr>
        <p:spPr>
          <a:xfrm>
            <a:off x="495300" y="903288"/>
            <a:ext cx="6019800" cy="4514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723" y="5717887"/>
            <a:ext cx="5608954" cy="54180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1435772"/>
            <a:ext cx="3037523" cy="6017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1292" y="11435772"/>
            <a:ext cx="3037523" cy="601775"/>
          </a:xfrm>
          <a:prstGeom prst="rect">
            <a:avLst/>
          </a:prstGeom>
        </p:spPr>
        <p:txBody>
          <a:bodyPr vert="horz" lIns="91440" tIns="45720" rIns="91440" bIns="45720" rtlCol="0" anchor="b"/>
          <a:lstStyle>
            <a:lvl1pPr algn="r">
              <a:defRPr sz="1200"/>
            </a:lvl1pPr>
          </a:lstStyle>
          <a:p>
            <a:fld id="{8619BA56-47DD-46FE-AE86-AE20697E80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12801600" y="0"/>
            <a:ext cx="31089600" cy="329184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lIns="418009" tIns="209004" rIns="418009" bIns="209004"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3657600" y="16459200"/>
            <a:ext cx="329184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418009" tIns="209004" rIns="418009" bIns="209004" anchor="t" compatLnSpc="1"/>
          <a:lstStyle>
            <a:extLst/>
          </a:lstStyle>
          <a:p>
            <a:endParaRPr kumimoji="0" lang="en-US"/>
          </a:p>
        </p:txBody>
      </p:sp>
      <p:sp>
        <p:nvSpPr>
          <p:cNvPr id="12" name="Title 11"/>
          <p:cNvSpPr>
            <a:spLocks noGrp="1"/>
          </p:cNvSpPr>
          <p:nvPr>
            <p:ph type="ctrTitle"/>
          </p:nvPr>
        </p:nvSpPr>
        <p:spPr>
          <a:xfrm>
            <a:off x="16160966" y="2560320"/>
            <a:ext cx="24505920" cy="13767206"/>
          </a:xfrm>
        </p:spPr>
        <p:txBody>
          <a:bodyPr lIns="209004" tIns="0" rIns="209004">
            <a:noAutofit/>
          </a:bodyPr>
          <a:lstStyle>
            <a:lvl1pPr algn="r">
              <a:defRPr sz="19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16101322" y="16991347"/>
            <a:ext cx="24550934" cy="5285990"/>
          </a:xfrm>
        </p:spPr>
        <p:txBody>
          <a:bodyPr lIns="209004" tIns="0" rIns="209004" bIns="0"/>
          <a:lstStyle>
            <a:lvl1pPr marL="0" indent="0" algn="r">
              <a:buNone/>
              <a:defRPr sz="10100">
                <a:solidFill>
                  <a:srgbClr val="FFFFFF"/>
                </a:solidFill>
                <a:effectLst/>
              </a:defRPr>
            </a:lvl1pPr>
            <a:lvl2pPr marL="2090044" indent="0" algn="ctr">
              <a:buNone/>
            </a:lvl2pPr>
            <a:lvl3pPr marL="4180088" indent="0" algn="ctr">
              <a:buNone/>
            </a:lvl3pPr>
            <a:lvl4pPr marL="6270132" indent="0" algn="ctr">
              <a:buNone/>
            </a:lvl4pPr>
            <a:lvl5pPr marL="8360176" indent="0" algn="ctr">
              <a:buNone/>
            </a:lvl5pPr>
            <a:lvl6pPr marL="10450220" indent="0" algn="ctr">
              <a:buNone/>
            </a:lvl6pPr>
            <a:lvl7pPr marL="12540264" indent="0" algn="ctr">
              <a:buNone/>
            </a:lvl7pPr>
            <a:lvl8pPr marL="14630309" indent="0" algn="ctr">
              <a:buNone/>
            </a:lvl8pPr>
            <a:lvl9pPr marL="16720353"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28181874" y="31478141"/>
            <a:ext cx="9611828" cy="1089130"/>
          </a:xfrm>
        </p:spPr>
        <p:txBody>
          <a:bodyPr/>
          <a:lstStyle>
            <a:lvl1pPr>
              <a:defRPr lang="en-US" smtClean="0">
                <a:solidFill>
                  <a:srgbClr val="FFFFFF"/>
                </a:solidFill>
              </a:defRPr>
            </a:lvl1pPr>
            <a:extLst/>
          </a:lstStyle>
          <a:p>
            <a:pPr>
              <a:defRPr/>
            </a:pPr>
            <a:endParaRPr lang="en-US"/>
          </a:p>
        </p:txBody>
      </p:sp>
      <p:sp>
        <p:nvSpPr>
          <p:cNvPr id="18" name="Footer Placeholder 17"/>
          <p:cNvSpPr>
            <a:spLocks noGrp="1"/>
          </p:cNvSpPr>
          <p:nvPr>
            <p:ph type="ftr" sz="quarter" idx="11"/>
          </p:nvPr>
        </p:nvSpPr>
        <p:spPr>
          <a:xfrm>
            <a:off x="13533120" y="31478141"/>
            <a:ext cx="14053066" cy="1097280"/>
          </a:xfrm>
        </p:spPr>
        <p:txBody>
          <a:bodyPr/>
          <a:lstStyle>
            <a:lvl1pPr>
              <a:defRPr lang="en-US" dirty="0">
                <a:solidFill>
                  <a:srgbClr val="FFFFFF"/>
                </a:solidFill>
              </a:defRPr>
            </a:lvl1pPr>
            <a:extLst/>
          </a:lstStyle>
          <a:p>
            <a:pPr>
              <a:defRPr/>
            </a:pPr>
            <a:endParaRPr lang="en-US"/>
          </a:p>
        </p:txBody>
      </p:sp>
      <p:sp>
        <p:nvSpPr>
          <p:cNvPr id="29" name="Slide Number Placeholder 28"/>
          <p:cNvSpPr>
            <a:spLocks noGrp="1"/>
          </p:cNvSpPr>
          <p:nvPr>
            <p:ph type="sldNum" sz="quarter" idx="12"/>
          </p:nvPr>
        </p:nvSpPr>
        <p:spPr>
          <a:xfrm>
            <a:off x="37828244" y="31469990"/>
            <a:ext cx="2824012" cy="1097280"/>
          </a:xfrm>
        </p:spPr>
        <p:txBody>
          <a:bodyPr/>
          <a:lstStyle>
            <a:lvl1pPr>
              <a:defRPr lang="en-US" smtClean="0">
                <a:solidFill>
                  <a:srgbClr val="FFFFFF"/>
                </a:solidFill>
              </a:defRPr>
            </a:lvl1pPr>
            <a:extLst/>
          </a:lstStyle>
          <a:p>
            <a:pPr>
              <a:defRPr/>
            </a:pPr>
            <a:fld id="{84EC8A43-D00F-4194-9525-FD126E99C0F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F647F4D-61F9-4DD2-8652-6C0AAE59E5B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55360" y="1319786"/>
            <a:ext cx="7315200" cy="28087320"/>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2194560" y="1318284"/>
            <a:ext cx="28895040" cy="2808732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20365516" y="31478141"/>
            <a:ext cx="9611828" cy="1089130"/>
          </a:xfrm>
        </p:spPr>
        <p:txBody>
          <a:bodyPr/>
          <a:lstStyle>
            <a:extLst/>
          </a:lstStyle>
          <a:p>
            <a:pPr>
              <a:defRPr/>
            </a:pPr>
            <a:endParaRPr lang="en-US"/>
          </a:p>
        </p:txBody>
      </p:sp>
      <p:sp>
        <p:nvSpPr>
          <p:cNvPr id="5" name="Footer Placeholder 4"/>
          <p:cNvSpPr>
            <a:spLocks noGrp="1"/>
          </p:cNvSpPr>
          <p:nvPr>
            <p:ph type="ftr" sz="quarter" idx="11"/>
          </p:nvPr>
        </p:nvSpPr>
        <p:spPr>
          <a:xfrm>
            <a:off x="2194560" y="31469990"/>
            <a:ext cx="17556480" cy="1097280"/>
          </a:xfrm>
        </p:spPr>
        <p:txBody>
          <a:bodyPr/>
          <a:lstStyle>
            <a:extLst/>
          </a:lstStyle>
          <a:p>
            <a:pPr>
              <a:defRPr/>
            </a:pPr>
            <a:endParaRPr lang="en-US"/>
          </a:p>
        </p:txBody>
      </p:sp>
      <p:sp>
        <p:nvSpPr>
          <p:cNvPr id="6" name="Slide Number Placeholder 5"/>
          <p:cNvSpPr>
            <a:spLocks noGrp="1"/>
          </p:cNvSpPr>
          <p:nvPr>
            <p:ph type="sldNum" sz="quarter" idx="12"/>
          </p:nvPr>
        </p:nvSpPr>
        <p:spPr>
          <a:xfrm>
            <a:off x="30021582" y="31455360"/>
            <a:ext cx="2824012" cy="1097280"/>
          </a:xfrm>
        </p:spPr>
        <p:txBody>
          <a:bodyPr/>
          <a:lstStyle>
            <a:lvl1pPr>
              <a:defRPr>
                <a:solidFill>
                  <a:schemeClr val="tx2"/>
                </a:solidFill>
              </a:defRPr>
            </a:lvl1pPr>
            <a:extLst/>
          </a:lstStyle>
          <a:p>
            <a:pPr>
              <a:defRPr/>
            </a:pPr>
            <a:fld id="{2E67A6A3-D8EF-440A-9D0C-2B008F4B567C}"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D762544B-BBD3-45F1-8D26-11CFDCFE3A0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120641" y="13544820"/>
            <a:ext cx="30026342" cy="6537960"/>
          </a:xfrm>
        </p:spPr>
        <p:txBody>
          <a:bodyPr tIns="0" anchor="t"/>
          <a:lstStyle>
            <a:lvl1pPr algn="r">
              <a:buNone/>
              <a:defRPr sz="19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120641" y="9144002"/>
            <a:ext cx="30026342" cy="3568834"/>
          </a:xfrm>
        </p:spPr>
        <p:txBody>
          <a:bodyPr anchor="b"/>
          <a:lstStyle>
            <a:lvl1pPr marL="0" indent="0" algn="r">
              <a:buNone/>
              <a:defRPr sz="9100">
                <a:solidFill>
                  <a:schemeClr val="tx1"/>
                </a:solidFill>
                <a:effectLst/>
              </a:defRPr>
            </a:lvl1pPr>
            <a:lvl2pPr>
              <a:buNone/>
              <a:defRPr sz="8200">
                <a:solidFill>
                  <a:schemeClr val="tx1">
                    <a:tint val="75000"/>
                  </a:schemeClr>
                </a:solidFill>
              </a:defRPr>
            </a:lvl2pPr>
            <a:lvl3pPr>
              <a:buNone/>
              <a:defRPr sz="7300">
                <a:solidFill>
                  <a:schemeClr val="tx1">
                    <a:tint val="75000"/>
                  </a:schemeClr>
                </a:solidFill>
              </a:defRPr>
            </a:lvl3pPr>
            <a:lvl4pPr>
              <a:buNone/>
              <a:defRPr sz="6400">
                <a:solidFill>
                  <a:schemeClr val="tx1">
                    <a:tint val="75000"/>
                  </a:schemeClr>
                </a:solidFill>
              </a:defRPr>
            </a:lvl4pPr>
            <a:lvl5pPr>
              <a:buNone/>
              <a:defRPr sz="6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22676342" y="31472688"/>
            <a:ext cx="9611828" cy="1089130"/>
          </a:xfrm>
        </p:spPr>
        <p:txBody>
          <a:bodyPr bIns="0" anchor="b"/>
          <a:lstStyle>
            <a:lvl1pPr>
              <a:defRPr>
                <a:solidFill>
                  <a:schemeClr val="tx2"/>
                </a:solidFill>
              </a:defRPr>
            </a:lvl1pPr>
            <a:extLst/>
          </a:lstStyle>
          <a:p>
            <a:pPr>
              <a:defRPr/>
            </a:pPr>
            <a:endParaRPr lang="en-US"/>
          </a:p>
        </p:txBody>
      </p:sp>
      <p:sp>
        <p:nvSpPr>
          <p:cNvPr id="5" name="Footer Placeholder 4"/>
          <p:cNvSpPr>
            <a:spLocks noGrp="1"/>
          </p:cNvSpPr>
          <p:nvPr>
            <p:ph type="ftr" sz="quarter" idx="11"/>
          </p:nvPr>
        </p:nvSpPr>
        <p:spPr>
          <a:xfrm>
            <a:off x="8329718" y="31472688"/>
            <a:ext cx="13898880" cy="1097280"/>
          </a:xfrm>
        </p:spPr>
        <p:txBody>
          <a:bodyPr bIns="0" anchor="b"/>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32322970" y="31464538"/>
            <a:ext cx="2824012" cy="1097280"/>
          </a:xfrm>
        </p:spPr>
        <p:txBody>
          <a:bodyPr/>
          <a:lstStyle>
            <a:extLst/>
          </a:lstStyle>
          <a:p>
            <a:pPr>
              <a:defRPr/>
            </a:pPr>
            <a:fld id="{EC2BB754-C09C-477E-9228-DF96B7E2BA30}"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1" y="1536192"/>
            <a:ext cx="34761830" cy="5486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2194560" y="7680963"/>
            <a:ext cx="16898112" cy="21724622"/>
          </a:xfrm>
        </p:spPr>
        <p:txBody>
          <a:bodyPr anchor="t"/>
          <a:lstStyle>
            <a:lvl1pPr>
              <a:defRPr sz="12800"/>
            </a:lvl1pPr>
            <a:lvl2pPr>
              <a:defRPr sz="11000"/>
            </a:lvl2pPr>
            <a:lvl3pPr>
              <a:defRPr sz="9100"/>
            </a:lvl3pPr>
            <a:lvl4pPr>
              <a:defRPr sz="8200"/>
            </a:lvl4pPr>
            <a:lvl5pPr>
              <a:defRPr sz="8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20058278" y="7680963"/>
            <a:ext cx="16898112" cy="21724622"/>
          </a:xfrm>
        </p:spPr>
        <p:txBody>
          <a:bodyPr anchor="t"/>
          <a:lstStyle>
            <a:lvl1pPr>
              <a:defRPr sz="12800"/>
            </a:lvl1pPr>
            <a:lvl2pPr>
              <a:defRPr sz="11000"/>
            </a:lvl2pPr>
            <a:lvl3pPr>
              <a:defRPr sz="9100"/>
            </a:lvl3pPr>
            <a:lvl4pPr>
              <a:defRPr sz="8200"/>
            </a:lvl4pPr>
            <a:lvl5pPr>
              <a:defRPr sz="8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7CF00BD8-93FA-4E2B-B75D-FF853AA720A8}"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1" y="1536192"/>
            <a:ext cx="34761830" cy="54864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194560" y="28163520"/>
            <a:ext cx="16898112" cy="219456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8200" b="1">
                <a:solidFill>
                  <a:schemeClr val="tx2"/>
                </a:solidFill>
                <a:effectLst/>
              </a:defRPr>
            </a:lvl1pPr>
            <a:lvl2pPr>
              <a:buNone/>
              <a:defRPr sz="9100" b="1"/>
            </a:lvl2pPr>
            <a:lvl3pPr>
              <a:buNone/>
              <a:defRPr sz="8200" b="1"/>
            </a:lvl3pPr>
            <a:lvl4pPr>
              <a:buNone/>
              <a:defRPr sz="7300" b="1"/>
            </a:lvl4pPr>
            <a:lvl5pPr>
              <a:buNone/>
              <a:defRPr sz="73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20058278" y="28163520"/>
            <a:ext cx="16898112" cy="219456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8200" b="1">
                <a:solidFill>
                  <a:schemeClr val="tx2"/>
                </a:solidFill>
                <a:effectLst/>
              </a:defRPr>
            </a:lvl1pPr>
            <a:lvl2pPr>
              <a:buNone/>
              <a:defRPr sz="9100" b="1"/>
            </a:lvl2pPr>
            <a:lvl3pPr>
              <a:buNone/>
              <a:defRPr sz="8200" b="1"/>
            </a:lvl3pPr>
            <a:lvl4pPr>
              <a:buNone/>
              <a:defRPr sz="7300" b="1"/>
            </a:lvl4pPr>
            <a:lvl5pPr>
              <a:buNone/>
              <a:defRPr sz="73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194560" y="8216832"/>
            <a:ext cx="16898112" cy="19751040"/>
          </a:xfrm>
        </p:spPr>
        <p:txBody>
          <a:bodyPr/>
          <a:lstStyle>
            <a:lvl1pPr>
              <a:defRPr sz="11000"/>
            </a:lvl1pPr>
            <a:lvl2pPr>
              <a:defRPr sz="9100"/>
            </a:lvl2pPr>
            <a:lvl3pPr>
              <a:defRPr sz="8200"/>
            </a:lvl3pPr>
            <a:lvl4pPr>
              <a:defRPr sz="7300"/>
            </a:lvl4pPr>
            <a:lvl5pPr>
              <a:defRPr sz="73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058278" y="8216832"/>
            <a:ext cx="16898112" cy="19751040"/>
          </a:xfrm>
        </p:spPr>
        <p:txBody>
          <a:bodyPr/>
          <a:lstStyle>
            <a:lvl1pPr>
              <a:defRPr sz="11000"/>
            </a:lvl1pPr>
            <a:lvl2pPr>
              <a:defRPr sz="9100"/>
            </a:lvl2pPr>
            <a:lvl3pPr>
              <a:defRPr sz="8200"/>
            </a:lvl3pPr>
            <a:lvl4pPr>
              <a:defRPr sz="7300"/>
            </a:lvl4pPr>
            <a:lvl5pPr>
              <a:defRPr sz="73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47D1ED80-396D-4750-8DE2-CCD7D4468AEE}"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561" y="1536192"/>
            <a:ext cx="34761830" cy="54864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02CBDDEF-48EE-45BA-B325-99F8D0B8E6D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pPr>
              <a:defRPr/>
            </a:pPr>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91676721-49A0-4191-9390-5869421B81F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097280"/>
            <a:ext cx="28309824" cy="5632704"/>
          </a:xfrm>
        </p:spPr>
        <p:txBody>
          <a:bodyPr wrap="square" anchor="b"/>
          <a:lstStyle>
            <a:lvl1pPr algn="l">
              <a:buNone/>
              <a:defRPr lang="en-US" sz="110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2194560" y="7187597"/>
            <a:ext cx="28309824" cy="2892058"/>
          </a:xfrm>
        </p:spPr>
        <p:txBody>
          <a:bodyPr rot="0" spcFirstLastPara="0" vertOverflow="overflow" horzOverflow="overflow" vert="horz" wrap="square" lIns="209004" tIns="0" rIns="0" bIns="0" numCol="1" spcCol="0" rtlCol="0" fromWordArt="0" anchor="t" anchorCtr="0" forceAA="0" compatLnSpc="1">
            <a:normAutofit/>
          </a:bodyPr>
          <a:lstStyle>
            <a:lvl1pPr marL="0" indent="0">
              <a:spcBef>
                <a:spcPts val="0"/>
              </a:spcBef>
              <a:spcAft>
                <a:spcPts val="0"/>
              </a:spcAft>
              <a:buNone/>
              <a:defRPr sz="6400"/>
            </a:lvl1pPr>
            <a:lvl2pPr>
              <a:buNone/>
              <a:defRPr sz="5500"/>
            </a:lvl2pPr>
            <a:lvl3pPr>
              <a:buNone/>
              <a:defRPr sz="4600"/>
            </a:lvl3pPr>
            <a:lvl4pPr>
              <a:buNone/>
              <a:defRPr sz="4100"/>
            </a:lvl4pPr>
            <a:lvl5pPr>
              <a:buNone/>
              <a:defRPr sz="41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194560" y="10241280"/>
            <a:ext cx="34747200" cy="20984410"/>
          </a:xfrm>
        </p:spPr>
        <p:txBody>
          <a:bodyPr/>
          <a:lstStyle>
            <a:lvl1pPr>
              <a:defRPr sz="14600"/>
            </a:lvl1pPr>
            <a:lvl2pPr>
              <a:defRPr sz="12800"/>
            </a:lvl2pPr>
            <a:lvl3pPr>
              <a:defRPr sz="11000"/>
            </a:lvl3pPr>
            <a:lvl4pPr>
              <a:defRPr sz="9100"/>
            </a:lvl4pPr>
            <a:lvl5pPr>
              <a:defRPr sz="91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3CE3CE67-99A6-48C2-A0BF-507B5E0108A8}"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2870249" y="4822409"/>
            <a:ext cx="20733730" cy="207003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lIns="418009" tIns="209004" rIns="418009" bIns="209004" rtlCol="0" anchor="ctr"/>
          <a:lstStyle>
            <a:extLst/>
          </a:lstStyle>
          <a:p>
            <a:pPr algn="ctr" eaLnBrk="1" latinLnBrk="0" hangingPunct="1"/>
            <a:endParaRPr kumimoji="0" lang="en-US"/>
          </a:p>
        </p:txBody>
      </p:sp>
      <p:sp>
        <p:nvSpPr>
          <p:cNvPr id="9" name="Rectangle 8"/>
          <p:cNvSpPr/>
          <p:nvPr/>
        </p:nvSpPr>
        <p:spPr>
          <a:xfrm rot="21420000">
            <a:off x="2864191" y="4794319"/>
            <a:ext cx="20733730" cy="20700350"/>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lIns="418009" tIns="209004" rIns="418009" bIns="209004" rtlCol="0" anchor="ctr"/>
          <a:lstStyle>
            <a:extLst/>
          </a:lstStyle>
          <a:p>
            <a:pPr algn="ctr" eaLnBrk="1" latinLnBrk="0" hangingPunct="1"/>
            <a:endParaRPr kumimoji="0" lang="en-US"/>
          </a:p>
        </p:txBody>
      </p:sp>
      <p:sp>
        <p:nvSpPr>
          <p:cNvPr id="2" name="Title 1"/>
          <p:cNvSpPr>
            <a:spLocks noGrp="1"/>
          </p:cNvSpPr>
          <p:nvPr>
            <p:ph type="title"/>
          </p:nvPr>
        </p:nvSpPr>
        <p:spPr>
          <a:xfrm>
            <a:off x="25867670" y="5486400"/>
            <a:ext cx="16459200" cy="9875520"/>
          </a:xfrm>
        </p:spPr>
        <p:txBody>
          <a:bodyPr vert="horz" anchor="b"/>
          <a:lstStyle>
            <a:lvl1pPr algn="l">
              <a:buNone/>
              <a:defRPr sz="137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25867670" y="15761443"/>
            <a:ext cx="16459200" cy="9217152"/>
          </a:xfrm>
        </p:spPr>
        <p:txBody>
          <a:bodyPr rot="0" spcFirstLastPara="0" vertOverflow="overflow" horzOverflow="overflow" vert="horz" wrap="square" lIns="376208" tIns="0" rIns="0" bIns="0" numCol="1" spcCol="0" rtlCol="0" fromWordArt="0" anchor="t" anchorCtr="0" forceAA="0" compatLnSpc="1">
            <a:normAutofit/>
          </a:bodyPr>
          <a:lstStyle>
            <a:lvl1pPr marL="0" indent="0">
              <a:lnSpc>
                <a:spcPct val="100000"/>
              </a:lnSpc>
              <a:spcBef>
                <a:spcPts val="0"/>
              </a:spcBef>
              <a:buFontTx/>
              <a:buNone/>
              <a:defRPr sz="6400" baseline="0">
                <a:solidFill>
                  <a:schemeClr val="tx1"/>
                </a:solidFill>
              </a:defRPr>
            </a:lvl1pPr>
            <a:lvl2pPr>
              <a:defRPr sz="5500"/>
            </a:lvl2pPr>
            <a:lvl3pPr>
              <a:defRPr sz="4600"/>
            </a:lvl3pPr>
            <a:lvl4pPr>
              <a:defRPr sz="4100"/>
            </a:lvl4pPr>
            <a:lvl5pPr>
              <a:defRPr sz="41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0979BF19-C4AB-46D1-AABE-513A3C4585DA}" type="slidenum">
              <a:rPr lang="en-US" smtClean="0"/>
              <a:pPr>
                <a:defRPr/>
              </a:pPr>
              <a:t>‹#›</a:t>
            </a:fld>
            <a:endParaRPr lang="en-US"/>
          </a:p>
        </p:txBody>
      </p:sp>
      <p:sp>
        <p:nvSpPr>
          <p:cNvPr id="10" name="Picture Placeholder 9"/>
          <p:cNvSpPr>
            <a:spLocks noGrp="1"/>
          </p:cNvSpPr>
          <p:nvPr>
            <p:ph type="pic" idx="1"/>
          </p:nvPr>
        </p:nvSpPr>
        <p:spPr>
          <a:xfrm>
            <a:off x="3185674" y="4996810"/>
            <a:ext cx="20189952" cy="20189952"/>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146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39136320" y="0"/>
            <a:ext cx="4754880" cy="329184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lIns="418009" tIns="209004" rIns="418009" bIns="209004" anchor="ctr"/>
          <a:lstStyle>
            <a:extLst/>
          </a:lstStyle>
          <a:p>
            <a:pPr algn="ctr" eaLnBrk="1" latinLnBrk="0" hangingPunct="1"/>
            <a:endParaRPr kumimoji="0" lang="en-US"/>
          </a:p>
        </p:txBody>
      </p:sp>
      <p:sp>
        <p:nvSpPr>
          <p:cNvPr id="3" name="Title Placeholder 2"/>
          <p:cNvSpPr>
            <a:spLocks noGrp="1"/>
          </p:cNvSpPr>
          <p:nvPr>
            <p:ph type="title"/>
          </p:nvPr>
        </p:nvSpPr>
        <p:spPr>
          <a:xfrm>
            <a:off x="2194560" y="1536192"/>
            <a:ext cx="34747200" cy="5486400"/>
          </a:xfrm>
          <a:prstGeom prst="rect">
            <a:avLst/>
          </a:prstGeom>
        </p:spPr>
        <p:txBody>
          <a:bodyPr vert="horz" lIns="209004" tIns="0" rIns="209004"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2194560" y="7725197"/>
            <a:ext cx="34747200" cy="23262336"/>
          </a:xfrm>
          <a:prstGeom prst="rect">
            <a:avLst/>
          </a:prstGeom>
        </p:spPr>
        <p:txBody>
          <a:bodyPr vert="horz" lIns="418009" tIns="209004" rIns="418009" bIns="209004">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20380492" y="31478141"/>
            <a:ext cx="9611828" cy="1089130"/>
          </a:xfrm>
          <a:prstGeom prst="rect">
            <a:avLst/>
          </a:prstGeom>
        </p:spPr>
        <p:txBody>
          <a:bodyPr vert="horz" lIns="418009" tIns="0" rIns="418009" bIns="0" anchor="b"/>
          <a:lstStyle>
            <a:lvl1pPr algn="l" eaLnBrk="1" latinLnBrk="0" hangingPunct="1">
              <a:defRPr kumimoji="0" sz="4600">
                <a:solidFill>
                  <a:schemeClr val="tx2"/>
                </a:solidFill>
              </a:defRPr>
            </a:lvl1pPr>
            <a:extLst/>
          </a:lstStyle>
          <a:p>
            <a:pPr>
              <a:defRPr/>
            </a:pPr>
            <a:endParaRPr lang="en-US"/>
          </a:p>
        </p:txBody>
      </p:sp>
      <p:sp>
        <p:nvSpPr>
          <p:cNvPr id="4" name="Footer Placeholder 3"/>
          <p:cNvSpPr>
            <a:spLocks noGrp="1"/>
          </p:cNvSpPr>
          <p:nvPr>
            <p:ph type="ftr" sz="quarter" idx="3"/>
          </p:nvPr>
        </p:nvSpPr>
        <p:spPr>
          <a:xfrm>
            <a:off x="2194560" y="31478141"/>
            <a:ext cx="17556480" cy="1097280"/>
          </a:xfrm>
          <a:prstGeom prst="rect">
            <a:avLst/>
          </a:prstGeom>
        </p:spPr>
        <p:txBody>
          <a:bodyPr vert="horz" lIns="418009" tIns="0" rIns="418009" bIns="0" anchor="b"/>
          <a:lstStyle>
            <a:lvl1pPr algn="r" eaLnBrk="1" latinLnBrk="0" hangingPunct="1">
              <a:defRPr kumimoji="0" sz="4600">
                <a:solidFill>
                  <a:schemeClr val="tx2"/>
                </a:solidFill>
              </a:defRPr>
            </a:lvl1pPr>
            <a:extLst/>
          </a:lstStyle>
          <a:p>
            <a:pPr>
              <a:defRPr/>
            </a:pPr>
            <a:endParaRPr lang="en-US"/>
          </a:p>
        </p:txBody>
      </p:sp>
      <p:sp>
        <p:nvSpPr>
          <p:cNvPr id="16" name="Slide Number Placeholder 15"/>
          <p:cNvSpPr>
            <a:spLocks noGrp="1"/>
          </p:cNvSpPr>
          <p:nvPr>
            <p:ph type="sldNum" sz="quarter" idx="4"/>
          </p:nvPr>
        </p:nvSpPr>
        <p:spPr>
          <a:xfrm>
            <a:off x="30006950" y="31469990"/>
            <a:ext cx="2824012" cy="1097280"/>
          </a:xfrm>
          <a:prstGeom prst="rect">
            <a:avLst/>
          </a:prstGeom>
        </p:spPr>
        <p:txBody>
          <a:bodyPr vert="horz" lIns="0" tIns="0" rIns="0" bIns="0" anchor="b"/>
          <a:lstStyle>
            <a:lvl1pPr algn="r" eaLnBrk="1" latinLnBrk="0" hangingPunct="1">
              <a:defRPr kumimoji="0" sz="5000">
                <a:solidFill>
                  <a:schemeClr val="tx2"/>
                </a:solidFill>
              </a:defRPr>
            </a:lvl1pPr>
            <a:extLst/>
          </a:lstStyle>
          <a:p>
            <a:pPr>
              <a:defRPr/>
            </a:pPr>
            <a:fld id="{253A4DAB-DFF1-4E65-AD4B-CAB07910151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174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1254026" indent="-1254026" algn="l" rtl="0" eaLnBrk="1" latinLnBrk="0" hangingPunct="1">
        <a:spcBef>
          <a:spcPts val="2743"/>
        </a:spcBef>
        <a:buClr>
          <a:schemeClr val="tx2"/>
        </a:buClr>
        <a:buSzPct val="73000"/>
        <a:buFont typeface="Wingdings 2"/>
        <a:buChar char=""/>
        <a:defRPr kumimoji="0" sz="11900" kern="1200" baseline="0">
          <a:solidFill>
            <a:schemeClr val="tx1"/>
          </a:solidFill>
          <a:latin typeface="+mn-lt"/>
          <a:ea typeface="+mn-ea"/>
          <a:cs typeface="+mn-cs"/>
        </a:defRPr>
      </a:lvl1pPr>
      <a:lvl2pPr marL="2382650" indent="-1045022" algn="l" rtl="0" eaLnBrk="1" latinLnBrk="0" hangingPunct="1">
        <a:spcBef>
          <a:spcPts val="2286"/>
        </a:spcBef>
        <a:buClr>
          <a:schemeClr val="accent4"/>
        </a:buClr>
        <a:buSzPct val="80000"/>
        <a:buFont typeface="Wingdings 2"/>
        <a:buChar char=""/>
        <a:defRPr kumimoji="0" sz="10500" kern="1200">
          <a:solidFill>
            <a:schemeClr val="tx1">
              <a:tint val="85000"/>
            </a:schemeClr>
          </a:solidFill>
          <a:latin typeface="+mn-lt"/>
          <a:ea typeface="+mn-ea"/>
          <a:cs typeface="+mn-cs"/>
        </a:defRPr>
      </a:lvl2pPr>
      <a:lvl3pPr marL="3469473" indent="-1045022" algn="l" rtl="0" eaLnBrk="1" latinLnBrk="0" hangingPunct="1">
        <a:spcBef>
          <a:spcPts val="1829"/>
        </a:spcBef>
        <a:buClr>
          <a:schemeClr val="accent4"/>
        </a:buClr>
        <a:buSzPct val="60000"/>
        <a:buFont typeface="Wingdings"/>
        <a:buChar char=""/>
        <a:defRPr kumimoji="0" sz="9100" kern="1200">
          <a:solidFill>
            <a:schemeClr val="tx1"/>
          </a:solidFill>
          <a:latin typeface="+mn-lt"/>
          <a:ea typeface="+mn-ea"/>
          <a:cs typeface="+mn-cs"/>
        </a:defRPr>
      </a:lvl3pPr>
      <a:lvl4pPr marL="4598097" indent="-1045022" algn="l" rtl="0" eaLnBrk="1" latinLnBrk="0" hangingPunct="1">
        <a:spcBef>
          <a:spcPct val="20000"/>
        </a:spcBef>
        <a:buClr>
          <a:schemeClr val="accent4"/>
        </a:buClr>
        <a:buSzPct val="80000"/>
        <a:buFont typeface="Wingdings 2"/>
        <a:buChar char=""/>
        <a:defRPr kumimoji="0" sz="9100" kern="1200">
          <a:solidFill>
            <a:schemeClr val="tx1">
              <a:tint val="85000"/>
            </a:schemeClr>
          </a:solidFill>
          <a:latin typeface="+mn-lt"/>
          <a:ea typeface="+mn-ea"/>
          <a:cs typeface="+mn-cs"/>
        </a:defRPr>
      </a:lvl4pPr>
      <a:lvl5pPr marL="5852123" indent="-1045022" algn="l" rtl="0" eaLnBrk="1" latinLnBrk="0" hangingPunct="1">
        <a:spcBef>
          <a:spcPts val="1829"/>
        </a:spcBef>
        <a:buClr>
          <a:schemeClr val="accent4"/>
        </a:buClr>
        <a:buSzPct val="70000"/>
        <a:buFont typeface="Wingdings"/>
        <a:buChar char=""/>
        <a:defRPr kumimoji="0" sz="8200" kern="1200">
          <a:solidFill>
            <a:schemeClr val="tx1"/>
          </a:solidFill>
          <a:latin typeface="+mn-lt"/>
          <a:ea typeface="+mn-ea"/>
          <a:cs typeface="+mn-cs"/>
        </a:defRPr>
      </a:lvl5pPr>
      <a:lvl6pPr marL="6729942" indent="-836018" algn="l" rtl="0" eaLnBrk="1" latinLnBrk="0" hangingPunct="1">
        <a:spcBef>
          <a:spcPts val="1829"/>
        </a:spcBef>
        <a:buClr>
          <a:schemeClr val="accent4"/>
        </a:buClr>
        <a:buSzPct val="80000"/>
        <a:buFont typeface="Wingdings 2"/>
        <a:buChar char=""/>
        <a:defRPr kumimoji="0" sz="8200" kern="1200">
          <a:solidFill>
            <a:schemeClr val="tx1">
              <a:tint val="85000"/>
            </a:schemeClr>
          </a:solidFill>
          <a:latin typeface="+mn-lt"/>
          <a:ea typeface="+mn-ea"/>
          <a:cs typeface="+mn-cs"/>
        </a:defRPr>
      </a:lvl6pPr>
      <a:lvl7pPr marL="7649561" indent="-836018" algn="l" rtl="0" eaLnBrk="1" latinLnBrk="0" hangingPunct="1">
        <a:spcBef>
          <a:spcPct val="20000"/>
        </a:spcBef>
        <a:buClr>
          <a:schemeClr val="accent4"/>
        </a:buClr>
        <a:buSzPct val="80000"/>
        <a:buFont typeface="Wingdings 2"/>
        <a:buChar char=""/>
        <a:defRPr kumimoji="0" sz="7300" kern="1200" baseline="0">
          <a:solidFill>
            <a:schemeClr val="tx1"/>
          </a:solidFill>
          <a:latin typeface="+mn-lt"/>
          <a:ea typeface="+mn-ea"/>
          <a:cs typeface="+mn-cs"/>
        </a:defRPr>
      </a:lvl7pPr>
      <a:lvl8pPr marL="8443778" indent="-836018" algn="l" rtl="0" eaLnBrk="1" latinLnBrk="0" hangingPunct="1">
        <a:spcBef>
          <a:spcPts val="1371"/>
        </a:spcBef>
        <a:buClr>
          <a:schemeClr val="accent4"/>
        </a:buClr>
        <a:buSzPct val="100000"/>
        <a:buChar char="•"/>
        <a:defRPr kumimoji="0" sz="7300" kern="1200" baseline="0">
          <a:solidFill>
            <a:schemeClr val="tx1">
              <a:tint val="85000"/>
            </a:schemeClr>
          </a:solidFill>
          <a:latin typeface="+mn-lt"/>
          <a:ea typeface="+mn-ea"/>
          <a:cs typeface="+mn-cs"/>
        </a:defRPr>
      </a:lvl8pPr>
      <a:lvl9pPr marL="9405198" indent="-836018" algn="l" rtl="0" eaLnBrk="1" latinLnBrk="0" hangingPunct="1">
        <a:spcBef>
          <a:spcPct val="20000"/>
        </a:spcBef>
        <a:buClr>
          <a:schemeClr val="accent4"/>
        </a:buClr>
        <a:buSzPct val="100000"/>
        <a:buFont typeface="Wingdings"/>
        <a:buChar char="§"/>
        <a:defRPr kumimoji="0" sz="6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2090044" algn="l" rtl="0" eaLnBrk="1" latinLnBrk="0" hangingPunct="1">
        <a:defRPr kumimoji="0" kern="1200">
          <a:solidFill>
            <a:schemeClr val="tx1"/>
          </a:solidFill>
          <a:latin typeface="+mn-lt"/>
          <a:ea typeface="+mn-ea"/>
          <a:cs typeface="+mn-cs"/>
        </a:defRPr>
      </a:lvl2pPr>
      <a:lvl3pPr marL="4180088" algn="l" rtl="0" eaLnBrk="1" latinLnBrk="0" hangingPunct="1">
        <a:defRPr kumimoji="0" kern="1200">
          <a:solidFill>
            <a:schemeClr val="tx1"/>
          </a:solidFill>
          <a:latin typeface="+mn-lt"/>
          <a:ea typeface="+mn-ea"/>
          <a:cs typeface="+mn-cs"/>
        </a:defRPr>
      </a:lvl3pPr>
      <a:lvl4pPr marL="6270132" algn="l" rtl="0" eaLnBrk="1" latinLnBrk="0" hangingPunct="1">
        <a:defRPr kumimoji="0" kern="1200">
          <a:solidFill>
            <a:schemeClr val="tx1"/>
          </a:solidFill>
          <a:latin typeface="+mn-lt"/>
          <a:ea typeface="+mn-ea"/>
          <a:cs typeface="+mn-cs"/>
        </a:defRPr>
      </a:lvl4pPr>
      <a:lvl5pPr marL="8360176" algn="l" rtl="0" eaLnBrk="1" latinLnBrk="0" hangingPunct="1">
        <a:defRPr kumimoji="0" kern="1200">
          <a:solidFill>
            <a:schemeClr val="tx1"/>
          </a:solidFill>
          <a:latin typeface="+mn-lt"/>
          <a:ea typeface="+mn-ea"/>
          <a:cs typeface="+mn-cs"/>
        </a:defRPr>
      </a:lvl5pPr>
      <a:lvl6pPr marL="10450220" algn="l" rtl="0" eaLnBrk="1" latinLnBrk="0" hangingPunct="1">
        <a:defRPr kumimoji="0" kern="1200">
          <a:solidFill>
            <a:schemeClr val="tx1"/>
          </a:solidFill>
          <a:latin typeface="+mn-lt"/>
          <a:ea typeface="+mn-ea"/>
          <a:cs typeface="+mn-cs"/>
        </a:defRPr>
      </a:lvl6pPr>
      <a:lvl7pPr marL="12540264" algn="l" rtl="0" eaLnBrk="1" latinLnBrk="0" hangingPunct="1">
        <a:defRPr kumimoji="0" kern="1200">
          <a:solidFill>
            <a:schemeClr val="tx1"/>
          </a:solidFill>
          <a:latin typeface="+mn-lt"/>
          <a:ea typeface="+mn-ea"/>
          <a:cs typeface="+mn-cs"/>
        </a:defRPr>
      </a:lvl7pPr>
      <a:lvl8pPr marL="14630309" algn="l" rtl="0" eaLnBrk="1" latinLnBrk="0" hangingPunct="1">
        <a:defRPr kumimoji="0" kern="1200">
          <a:solidFill>
            <a:schemeClr val="tx1"/>
          </a:solidFill>
          <a:latin typeface="+mn-lt"/>
          <a:ea typeface="+mn-ea"/>
          <a:cs typeface="+mn-cs"/>
        </a:defRPr>
      </a:lvl8pPr>
      <a:lvl9pPr marL="16720353"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9.png"/><Relationship Id="rId4" Type="http://schemas.openxmlformats.org/officeDocument/2006/relationships/image" Target="../media/image4.jpeg"/><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8"/>
          <p:cNvSpPr>
            <a:spLocks noChangeArrowheads="1"/>
          </p:cNvSpPr>
          <p:nvPr/>
        </p:nvSpPr>
        <p:spPr bwMode="auto">
          <a:xfrm>
            <a:off x="-7" y="0"/>
            <a:ext cx="43891200" cy="32918400"/>
          </a:xfrm>
          <a:prstGeom prst="rect">
            <a:avLst/>
          </a:prstGeom>
          <a:solidFill>
            <a:schemeClr val="tx1">
              <a:lumMod val="75000"/>
              <a:lumOff val="25000"/>
            </a:schemeClr>
          </a:solidFill>
          <a:ln>
            <a:solidFill>
              <a:schemeClr val="tx1"/>
            </a:solidFill>
            <a:headEnd/>
            <a:tailEnd/>
          </a:ln>
          <a:effectLst/>
        </p:spPr>
        <p:style>
          <a:lnRef idx="3">
            <a:schemeClr val="lt1"/>
          </a:lnRef>
          <a:fillRef idx="1">
            <a:schemeClr val="accent3"/>
          </a:fillRef>
          <a:effectRef idx="1">
            <a:schemeClr val="accent3"/>
          </a:effectRef>
          <a:fontRef idx="minor">
            <a:schemeClr val="lt1"/>
          </a:fontRef>
        </p:style>
        <p:txBody>
          <a:bodyPr wrap="none" lIns="91419" tIns="45709" rIns="91419" bIns="45709" anchor="ctr"/>
          <a:lstStyle/>
          <a:p>
            <a:pPr algn="ctr">
              <a:spcBef>
                <a:spcPct val="50000"/>
              </a:spcBef>
            </a:pPr>
            <a:endParaRPr lang="en-US"/>
          </a:p>
        </p:txBody>
      </p:sp>
      <p:sp>
        <p:nvSpPr>
          <p:cNvPr id="3" name="Text Box 14"/>
          <p:cNvSpPr txBox="1">
            <a:spLocks noChangeArrowheads="1"/>
          </p:cNvSpPr>
          <p:nvPr/>
        </p:nvSpPr>
        <p:spPr bwMode="auto">
          <a:xfrm>
            <a:off x="-42482" y="4108788"/>
            <a:ext cx="43933682" cy="1292534"/>
          </a:xfrm>
          <a:prstGeom prst="rect">
            <a:avLst/>
          </a:prstGeom>
          <a:noFill/>
          <a:ln w="12700">
            <a:noFill/>
            <a:miter lim="800000"/>
            <a:headEnd/>
            <a:tailEnd/>
          </a:ln>
        </p:spPr>
        <p:txBody>
          <a:bodyPr wrap="square" lIns="274257" tIns="274257" rIns="274257" bIns="274257">
            <a:spAutoFit/>
          </a:bodyPr>
          <a:lstStyle/>
          <a:p>
            <a:pPr algn="ctr"/>
            <a:r>
              <a:rPr lang="en-US" sz="4800" b="1" dirty="0" smtClean="0">
                <a:solidFill>
                  <a:schemeClr val="bg1"/>
                </a:solidFill>
              </a:rPr>
              <a:t>T. </a:t>
            </a:r>
            <a:r>
              <a:rPr lang="en-US" sz="4800" b="1" dirty="0" err="1" smtClean="0">
                <a:solidFill>
                  <a:schemeClr val="bg1"/>
                </a:solidFill>
              </a:rPr>
              <a:t>Vanderwey</a:t>
            </a:r>
            <a:r>
              <a:rPr lang="en-US" sz="4800" b="1" dirty="0" smtClean="0">
                <a:solidFill>
                  <a:schemeClr val="bg1"/>
                </a:solidFill>
              </a:rPr>
              <a:t>, L. Redfield, B. </a:t>
            </a:r>
            <a:r>
              <a:rPr lang="en-US" sz="4800" b="1" dirty="0" err="1" smtClean="0">
                <a:solidFill>
                  <a:schemeClr val="bg1"/>
                </a:solidFill>
              </a:rPr>
              <a:t>Bowersox</a:t>
            </a:r>
            <a:r>
              <a:rPr lang="en-US" sz="4800" b="1" dirty="0" smtClean="0">
                <a:solidFill>
                  <a:schemeClr val="bg1"/>
                </a:solidFill>
              </a:rPr>
              <a:t>, M.W. Ackerman</a:t>
            </a:r>
            <a:endParaRPr lang="en-US" sz="4800" b="1" dirty="0">
              <a:solidFill>
                <a:schemeClr val="bg1"/>
              </a:solidFill>
            </a:endParaRPr>
          </a:p>
        </p:txBody>
      </p:sp>
      <p:sp>
        <p:nvSpPr>
          <p:cNvPr id="4" name="Rectangle 180"/>
          <p:cNvSpPr>
            <a:spLocks noChangeArrowheads="1"/>
          </p:cNvSpPr>
          <p:nvPr/>
        </p:nvSpPr>
        <p:spPr bwMode="auto">
          <a:xfrm>
            <a:off x="6347012" y="391447"/>
            <a:ext cx="31089600" cy="3693297"/>
          </a:xfrm>
          <a:prstGeom prst="rect">
            <a:avLst/>
          </a:prstGeom>
          <a:noFill/>
          <a:ln w="9525">
            <a:noFill/>
            <a:miter lim="800000"/>
            <a:headEnd/>
            <a:tailEnd/>
          </a:ln>
        </p:spPr>
        <p:txBody>
          <a:bodyPr wrap="square" lIns="91419" tIns="45709" rIns="91419" bIns="45709">
            <a:spAutoFit/>
          </a:bodyPr>
          <a:lstStyle/>
          <a:p>
            <a:pPr algn="ctr"/>
            <a:r>
              <a:rPr lang="en-US" sz="7800" b="1" dirty="0" smtClean="0">
                <a:solidFill>
                  <a:schemeClr val="bg1"/>
                </a:solidFill>
              </a:rPr>
              <a:t>Jumping the Falls? Interactions Between Resident and </a:t>
            </a:r>
            <a:r>
              <a:rPr lang="en-US" sz="7800" b="1" dirty="0" err="1" smtClean="0">
                <a:solidFill>
                  <a:schemeClr val="bg1"/>
                </a:solidFill>
              </a:rPr>
              <a:t>Anadromous</a:t>
            </a:r>
            <a:r>
              <a:rPr lang="en-US" sz="7800" b="1" dirty="0" smtClean="0">
                <a:solidFill>
                  <a:schemeClr val="bg1"/>
                </a:solidFill>
              </a:rPr>
              <a:t> </a:t>
            </a:r>
            <a:r>
              <a:rPr lang="en-US" sz="7800" b="1" i="1" dirty="0" smtClean="0">
                <a:solidFill>
                  <a:schemeClr val="bg1"/>
                </a:solidFill>
              </a:rPr>
              <a:t>O. </a:t>
            </a:r>
            <a:r>
              <a:rPr lang="en-US" sz="7800" b="1" i="1" dirty="0" err="1" smtClean="0">
                <a:solidFill>
                  <a:schemeClr val="bg1"/>
                </a:solidFill>
              </a:rPr>
              <a:t>mykiss</a:t>
            </a:r>
            <a:r>
              <a:rPr lang="en-US" sz="7800" b="1" dirty="0" smtClean="0">
                <a:solidFill>
                  <a:schemeClr val="bg1"/>
                </a:solidFill>
              </a:rPr>
              <a:t> Populations at a Putative Natural Barrier, Big Bear Falls, Potlatch River, Idaho</a:t>
            </a:r>
            <a:endParaRPr lang="en-US" sz="7800" b="1" dirty="0">
              <a:solidFill>
                <a:schemeClr val="bg1"/>
              </a:solidFill>
            </a:endParaRPr>
          </a:p>
        </p:txBody>
      </p:sp>
      <p:sp>
        <p:nvSpPr>
          <p:cNvPr id="6" name="AutoShape 3461"/>
          <p:cNvSpPr>
            <a:spLocks noChangeArrowheads="1"/>
          </p:cNvSpPr>
          <p:nvPr/>
        </p:nvSpPr>
        <p:spPr bwMode="auto">
          <a:xfrm>
            <a:off x="21496326" y="15460037"/>
            <a:ext cx="1262061" cy="632741"/>
          </a:xfrm>
          <a:prstGeom prst="rightArrow">
            <a:avLst>
              <a:gd name="adj1" fmla="val 50000"/>
              <a:gd name="adj2" fmla="val 25000"/>
            </a:avLst>
          </a:prstGeom>
          <a:noFill/>
          <a:ln w="9525" algn="ctr">
            <a:noFill/>
            <a:miter lim="800000"/>
            <a:headEnd/>
            <a:tailEnd/>
          </a:ln>
        </p:spPr>
        <p:txBody>
          <a:bodyPr lIns="91419" tIns="45709" rIns="91419" bIns="45709" anchor="ctr">
            <a:spAutoFit/>
          </a:bodyPr>
          <a:lstStyle/>
          <a:p>
            <a:pPr>
              <a:spcBef>
                <a:spcPct val="50000"/>
              </a:spcBef>
            </a:pPr>
            <a:endParaRPr lang="en-US"/>
          </a:p>
        </p:txBody>
      </p:sp>
      <p:sp>
        <p:nvSpPr>
          <p:cNvPr id="8" name="TextBox 7"/>
          <p:cNvSpPr txBox="1"/>
          <p:nvPr/>
        </p:nvSpPr>
        <p:spPr>
          <a:xfrm>
            <a:off x="12115788" y="8404056"/>
            <a:ext cx="17659350" cy="307777"/>
          </a:xfrm>
          <a:prstGeom prst="rect">
            <a:avLst/>
          </a:prstGeom>
          <a:noFill/>
        </p:spPr>
        <p:txBody>
          <a:bodyPr wrap="square" rtlCol="0">
            <a:spAutoFit/>
          </a:bodyPr>
          <a:lstStyle/>
          <a:p>
            <a:endParaRPr lang="en-US" dirty="0"/>
          </a:p>
        </p:txBody>
      </p:sp>
      <p:sp>
        <p:nvSpPr>
          <p:cNvPr id="9" name="TextBox 8"/>
          <p:cNvSpPr txBox="1"/>
          <p:nvPr/>
        </p:nvSpPr>
        <p:spPr>
          <a:xfrm>
            <a:off x="863588" y="16951156"/>
            <a:ext cx="2133600" cy="523220"/>
          </a:xfrm>
          <a:prstGeom prst="rect">
            <a:avLst/>
          </a:prstGeom>
          <a:noFill/>
        </p:spPr>
        <p:txBody>
          <a:bodyPr wrap="square" rtlCol="0">
            <a:spAutoFit/>
          </a:bodyPr>
          <a:lstStyle/>
          <a:p>
            <a:endParaRPr lang="en-US" sz="2800" dirty="0"/>
          </a:p>
        </p:txBody>
      </p:sp>
      <p:grpSp>
        <p:nvGrpSpPr>
          <p:cNvPr id="10" name="Group 9"/>
          <p:cNvGrpSpPr/>
          <p:nvPr/>
        </p:nvGrpSpPr>
        <p:grpSpPr>
          <a:xfrm>
            <a:off x="31909407" y="19964400"/>
            <a:ext cx="11380214" cy="2386130"/>
            <a:chOff x="29919255" y="19415095"/>
            <a:chExt cx="11380214" cy="2386130"/>
          </a:xfrm>
        </p:grpSpPr>
        <p:sp>
          <p:nvSpPr>
            <p:cNvPr id="11" name="Text Box 15"/>
            <p:cNvSpPr txBox="1">
              <a:spLocks noChangeArrowheads="1"/>
            </p:cNvSpPr>
            <p:nvPr/>
          </p:nvSpPr>
          <p:spPr bwMode="auto">
            <a:xfrm>
              <a:off x="29919255" y="19415095"/>
              <a:ext cx="11380214" cy="2386130"/>
            </a:xfrm>
            <a:prstGeom prst="rect">
              <a:avLst/>
            </a:prstGeom>
            <a:solidFill>
              <a:schemeClr val="bg1">
                <a:lumMod val="85000"/>
              </a:schemeClr>
            </a:solidFill>
            <a:ln w="12700">
              <a:solidFill>
                <a:schemeClr val="tx1"/>
              </a:solidFill>
              <a:miter lim="800000"/>
              <a:headEnd/>
              <a:tailEnd/>
            </a:ln>
          </p:spPr>
          <p:txBody>
            <a:bodyPr lIns="457094" tIns="457094" rIns="457094" bIns="457094"/>
            <a:lstStyle/>
            <a:p>
              <a:pPr marL="499947" indent="-499947">
                <a:spcBef>
                  <a:spcPct val="10000"/>
                </a:spcBef>
              </a:pPr>
              <a:endParaRPr lang="en-US" sz="2300" dirty="0">
                <a:latin typeface="Times New Roman" pitchFamily="18" charset="0"/>
              </a:endParaRPr>
            </a:p>
          </p:txBody>
        </p:sp>
        <p:sp>
          <p:nvSpPr>
            <p:cNvPr id="12" name="TextBox 11"/>
            <p:cNvSpPr txBox="1"/>
            <p:nvPr/>
          </p:nvSpPr>
          <p:spPr>
            <a:xfrm>
              <a:off x="29987056" y="19653479"/>
              <a:ext cx="11296650" cy="646331"/>
            </a:xfrm>
            <a:prstGeom prst="rect">
              <a:avLst/>
            </a:prstGeom>
            <a:noFill/>
          </p:spPr>
          <p:txBody>
            <a:bodyPr wrap="square" rtlCol="0">
              <a:spAutoFit/>
            </a:bodyPr>
            <a:lstStyle/>
            <a:p>
              <a:pPr algn="ctr"/>
              <a:r>
                <a:rPr lang="en-US" sz="3600" b="1" u="sng" dirty="0" smtClean="0">
                  <a:latin typeface="Helvetica" pitchFamily="34" charset="0"/>
                  <a:cs typeface="Helvetica" pitchFamily="34" charset="0"/>
                </a:rPr>
                <a:t>Acknowledgements</a:t>
              </a:r>
              <a:endParaRPr lang="en-US" sz="3600" dirty="0" smtClean="0">
                <a:latin typeface="Helvetica" pitchFamily="34" charset="0"/>
                <a:cs typeface="Helvetica" pitchFamily="34" charset="0"/>
              </a:endParaRPr>
            </a:p>
          </p:txBody>
        </p:sp>
        <p:sp>
          <p:nvSpPr>
            <p:cNvPr id="13" name="TextBox 12"/>
            <p:cNvSpPr txBox="1"/>
            <p:nvPr/>
          </p:nvSpPr>
          <p:spPr>
            <a:xfrm>
              <a:off x="30313915" y="20323845"/>
              <a:ext cx="10587788" cy="1138773"/>
            </a:xfrm>
            <a:prstGeom prst="rect">
              <a:avLst/>
            </a:prstGeom>
            <a:noFill/>
          </p:spPr>
          <p:txBody>
            <a:bodyPr wrap="square" rtlCol="0">
              <a:spAutoFit/>
            </a:bodyPr>
            <a:lstStyle/>
            <a:p>
              <a:r>
                <a:rPr lang="en-US" sz="2800" dirty="0" smtClean="0"/>
                <a:t>	</a:t>
              </a:r>
              <a:r>
                <a:rPr lang="en-US" sz="2000" dirty="0" smtClean="0"/>
                <a:t>Funding for this research was provided by Bonneville Power Administration.  We thank Ryan Banks, Nick </a:t>
              </a:r>
              <a:r>
                <a:rPr lang="en-US" sz="2000" dirty="0" err="1" smtClean="0"/>
                <a:t>Davids</a:t>
              </a:r>
              <a:r>
                <a:rPr lang="en-US" sz="2000" dirty="0" smtClean="0"/>
                <a:t>, Michael Lovejoy, and Tom Chance for their field data and sampling contributions.</a:t>
              </a:r>
              <a:endParaRPr lang="en-US" sz="2000" dirty="0"/>
            </a:p>
          </p:txBody>
        </p:sp>
      </p:grpSp>
      <p:sp>
        <p:nvSpPr>
          <p:cNvPr id="14" name="Text Box 12"/>
          <p:cNvSpPr txBox="1">
            <a:spLocks noChangeArrowheads="1"/>
          </p:cNvSpPr>
          <p:nvPr/>
        </p:nvSpPr>
        <p:spPr bwMode="auto">
          <a:xfrm>
            <a:off x="12175958" y="19959146"/>
            <a:ext cx="19382150" cy="12390760"/>
          </a:xfrm>
          <a:prstGeom prst="rect">
            <a:avLst/>
          </a:prstGeom>
          <a:solidFill>
            <a:schemeClr val="bg1">
              <a:lumMod val="85000"/>
            </a:schemeClr>
          </a:solidFill>
          <a:ln w="12700">
            <a:solidFill>
              <a:schemeClr val="tx1"/>
            </a:solidFill>
            <a:miter lim="800000"/>
            <a:headEnd/>
            <a:tailEnd/>
          </a:ln>
        </p:spPr>
        <p:txBody>
          <a:bodyPr lIns="457094" tIns="457094" rIns="457094" bIns="457094"/>
          <a:lstStyle/>
          <a:p>
            <a:pPr algn="ctr">
              <a:spcBef>
                <a:spcPct val="50000"/>
              </a:spcBef>
              <a:tabLst>
                <a:tab pos="499947" algn="l"/>
              </a:tabLst>
            </a:pPr>
            <a:endParaRPr lang="en-US" sz="3600" b="1" u="sng" dirty="0" smtClean="0"/>
          </a:p>
        </p:txBody>
      </p:sp>
      <p:sp>
        <p:nvSpPr>
          <p:cNvPr id="15" name="TextBox 14"/>
          <p:cNvSpPr txBox="1"/>
          <p:nvPr/>
        </p:nvSpPr>
        <p:spPr>
          <a:xfrm>
            <a:off x="12279508" y="20211074"/>
            <a:ext cx="19227800" cy="656142"/>
          </a:xfrm>
          <a:prstGeom prst="rect">
            <a:avLst/>
          </a:prstGeom>
          <a:noFill/>
        </p:spPr>
        <p:txBody>
          <a:bodyPr wrap="square" rtlCol="0">
            <a:spAutoFit/>
          </a:bodyPr>
          <a:lstStyle/>
          <a:p>
            <a:pPr algn="ctr"/>
            <a:r>
              <a:rPr lang="en-US" sz="3600" b="1" u="sng" dirty="0" smtClean="0">
                <a:latin typeface="Helvetica" pitchFamily="34" charset="0"/>
                <a:cs typeface="Helvetica" pitchFamily="34" charset="0"/>
              </a:rPr>
              <a:t>Results</a:t>
            </a:r>
            <a:endParaRPr lang="en-US" sz="3600" dirty="0" smtClean="0">
              <a:latin typeface="Helvetica" pitchFamily="34" charset="0"/>
              <a:cs typeface="Helvetica" pitchFamily="34" charset="0"/>
            </a:endParaRPr>
          </a:p>
        </p:txBody>
      </p:sp>
      <p:sp>
        <p:nvSpPr>
          <p:cNvPr id="16" name="TextBox 15"/>
          <p:cNvSpPr txBox="1"/>
          <p:nvPr/>
        </p:nvSpPr>
        <p:spPr>
          <a:xfrm>
            <a:off x="12502093" y="31136226"/>
            <a:ext cx="19011139" cy="1031081"/>
          </a:xfrm>
          <a:prstGeom prst="rect">
            <a:avLst/>
          </a:prstGeom>
          <a:noFill/>
        </p:spPr>
        <p:txBody>
          <a:bodyPr wrap="square" rtlCol="0">
            <a:spAutoFit/>
          </a:bodyPr>
          <a:lstStyle/>
          <a:p>
            <a:r>
              <a:rPr lang="en-US" sz="2000" dirty="0" smtClean="0"/>
              <a:t>Figure 2.  Proportional membership plot from STRUCTURE generated using most informative SNPs. Histogram shows proportional membership of each fish to </a:t>
            </a:r>
            <a:r>
              <a:rPr lang="en-US" sz="2000" i="1" dirty="0" smtClean="0"/>
              <a:t>k</a:t>
            </a:r>
            <a:r>
              <a:rPr lang="en-US" sz="2000" dirty="0" smtClean="0"/>
              <a:t> = 2 (resident versus </a:t>
            </a:r>
            <a:r>
              <a:rPr lang="en-US" sz="2000" dirty="0" err="1" smtClean="0"/>
              <a:t>anadromous</a:t>
            </a:r>
            <a:r>
              <a:rPr lang="en-US" sz="2000" dirty="0" smtClean="0"/>
              <a:t>) clusters; each bar represents a fish. Resident reference, steelhead reference, and unknown juvenile collections are bracketed to aid interpretation.</a:t>
            </a:r>
            <a:endParaRPr lang="en-US" sz="2000" dirty="0"/>
          </a:p>
        </p:txBody>
      </p:sp>
      <p:sp>
        <p:nvSpPr>
          <p:cNvPr id="17" name="TextBox 16"/>
          <p:cNvSpPr txBox="1"/>
          <p:nvPr/>
        </p:nvSpPr>
        <p:spPr>
          <a:xfrm>
            <a:off x="12493070" y="20972697"/>
            <a:ext cx="18813098" cy="5693866"/>
          </a:xfrm>
          <a:prstGeom prst="rect">
            <a:avLst/>
          </a:prstGeom>
          <a:noFill/>
        </p:spPr>
        <p:txBody>
          <a:bodyPr wrap="square" rtlCol="0">
            <a:spAutoFit/>
          </a:bodyPr>
          <a:lstStyle/>
          <a:p>
            <a:r>
              <a:rPr lang="en-US" sz="2800" dirty="0" smtClean="0"/>
              <a:t>	 Five of the six collections deviated from HWE at less than 7% of SNPs. The collection of juveniles taken from above the falls deviated from HWE at 11% of SNPs.  Deviations from HWE were largely due to excess </a:t>
            </a:r>
            <a:r>
              <a:rPr lang="en-US" sz="2800" dirty="0" err="1" smtClean="0"/>
              <a:t>heterozygotes</a:t>
            </a:r>
            <a:r>
              <a:rPr lang="en-US" sz="2800" dirty="0" smtClean="0"/>
              <a:t>, indicative of kinship bias.  Due to the kinship bias, we focused on the unknown collection in </a:t>
            </a:r>
            <a:r>
              <a:rPr lang="en-US" sz="2800" dirty="0" err="1" smtClean="0"/>
              <a:t>sibship</a:t>
            </a:r>
            <a:r>
              <a:rPr lang="en-US" sz="2800" dirty="0" smtClean="0"/>
              <a:t> analyses.  Using COLONY, we established that among the 33 above falls individuals, 22 belonged to just two families.</a:t>
            </a:r>
          </a:p>
          <a:p>
            <a:r>
              <a:rPr lang="en-US" sz="2800" dirty="0" smtClean="0"/>
              <a:t>	 The resident collections exhibited reduced genetic diversity relative to steelhead collections. Resident collections were polymorphic at only 88% of SNPs screened; steelhead collections were polymorphic at 99% of SNPs. Interestingly, the collection of juveniles taken from above the waterfall was only polymorphic at 74% of SNPs. The unknown above falls juvenile collection demonstrated a reduced H</a:t>
            </a:r>
            <a:r>
              <a:rPr lang="en-US" sz="2800" baseline="-25000" dirty="0" smtClean="0"/>
              <a:t>E</a:t>
            </a:r>
            <a:r>
              <a:rPr lang="en-US" sz="2800" dirty="0" smtClean="0">
                <a:solidFill>
                  <a:srgbClr val="FF0000"/>
                </a:solidFill>
              </a:rPr>
              <a:t> </a:t>
            </a:r>
            <a:r>
              <a:rPr lang="en-US" sz="2800" dirty="0" smtClean="0"/>
              <a:t>of 20%.  The adult steelhead population from lower Big Bear Creek exhibited 30-31% and the resident population 27-28% H</a:t>
            </a:r>
            <a:r>
              <a:rPr lang="en-US" sz="2800" baseline="-25000" dirty="0" smtClean="0"/>
              <a:t>E</a:t>
            </a:r>
            <a:r>
              <a:rPr lang="en-US" sz="2800" dirty="0" smtClean="0"/>
              <a:t>. </a:t>
            </a:r>
          </a:p>
          <a:p>
            <a:r>
              <a:rPr lang="en-US" sz="2800" dirty="0" smtClean="0"/>
              <a:t>	Using STRUCTURE we found high levels of differentiation between the resident and steelhead collections (Figure 2).  We established that 68 of the 69 unknown juveniles show strong membership to the steelhead reference population.  Further, we identified evidence of resident contribution to the steelhead gene pool.  However, there is little evidence of steelhead contribution to the resident gene pool.</a:t>
            </a:r>
            <a:endParaRPr lang="en-US" sz="2800" dirty="0"/>
          </a:p>
        </p:txBody>
      </p:sp>
      <p:sp>
        <p:nvSpPr>
          <p:cNvPr id="23" name="Text Box 12"/>
          <p:cNvSpPr txBox="1">
            <a:spLocks noChangeArrowheads="1"/>
          </p:cNvSpPr>
          <p:nvPr/>
        </p:nvSpPr>
        <p:spPr bwMode="auto">
          <a:xfrm>
            <a:off x="12175958" y="5678902"/>
            <a:ext cx="19382150" cy="13901870"/>
          </a:xfrm>
          <a:prstGeom prst="rect">
            <a:avLst/>
          </a:prstGeom>
          <a:solidFill>
            <a:schemeClr val="bg1">
              <a:lumMod val="85000"/>
            </a:schemeClr>
          </a:solidFill>
          <a:ln w="12700">
            <a:solidFill>
              <a:schemeClr val="tx1"/>
            </a:solidFill>
            <a:miter lim="800000"/>
            <a:headEnd/>
            <a:tailEnd/>
          </a:ln>
        </p:spPr>
        <p:txBody>
          <a:bodyPr lIns="457094" tIns="457094" rIns="457094" bIns="457094"/>
          <a:lstStyle/>
          <a:p>
            <a:pPr algn="ctr">
              <a:spcBef>
                <a:spcPct val="50000"/>
              </a:spcBef>
              <a:tabLst>
                <a:tab pos="499947" algn="l"/>
              </a:tabLst>
            </a:pPr>
            <a:endParaRPr lang="en-US" sz="3600" b="1" dirty="0"/>
          </a:p>
        </p:txBody>
      </p:sp>
      <p:sp>
        <p:nvSpPr>
          <p:cNvPr id="24" name="TextBox 23"/>
          <p:cNvSpPr txBox="1"/>
          <p:nvPr/>
        </p:nvSpPr>
        <p:spPr>
          <a:xfrm>
            <a:off x="12500087" y="6703328"/>
            <a:ext cx="18782018" cy="7602081"/>
          </a:xfrm>
          <a:prstGeom prst="rect">
            <a:avLst/>
          </a:prstGeom>
          <a:noFill/>
        </p:spPr>
        <p:txBody>
          <a:bodyPr wrap="square" rtlCol="0">
            <a:spAutoFit/>
          </a:bodyPr>
          <a:lstStyle/>
          <a:p>
            <a:r>
              <a:rPr lang="en-US" sz="2800" dirty="0" smtClean="0"/>
              <a:t>	 Tissue samples were taken from 418 fish, representing six collection locations. The six collections formed three groups (2 collections per group):  1) putative residents collected at the headwaters, 2) adult steelhead in lower Big Bear Creek, and 3) juveniles of unknown life history collected both above and below Big Bear Falls (Figure 1, Table 1).  All samples were genotyped at 191 single nucleotide polymorphisms (SNPs).  Multi-locus SNP data was used to evaluate genetic diversity among collections and to estimate the origin of unknown juveniles collected at the waterfall.  Analyses include:</a:t>
            </a:r>
          </a:p>
          <a:p>
            <a:endParaRPr lang="en-US" sz="1000" dirty="0" smtClean="0"/>
          </a:p>
          <a:p>
            <a:pPr lvl="1">
              <a:buFont typeface="Wingdings" pitchFamily="2" charset="2"/>
              <a:buChar char="§"/>
            </a:pPr>
            <a:r>
              <a:rPr lang="en-US" sz="2800" dirty="0" smtClean="0"/>
              <a:t>	Tests for deviation from Hardy-Weinberg equilibrium (HWE) were performed across all SNPs for each 	collection using GENEPOP v4.0 (Raymond and </a:t>
            </a:r>
            <a:r>
              <a:rPr lang="en-US" sz="2800" dirty="0" err="1" smtClean="0"/>
              <a:t>Rousset</a:t>
            </a:r>
            <a:r>
              <a:rPr lang="en-US" sz="2800" dirty="0" smtClean="0"/>
              <a:t> 1995). </a:t>
            </a:r>
          </a:p>
          <a:p>
            <a:pPr lvl="1"/>
            <a:endParaRPr lang="en-US" sz="1000" dirty="0" smtClean="0"/>
          </a:p>
          <a:p>
            <a:pPr lvl="1">
              <a:buFont typeface="Wingdings" pitchFamily="2" charset="2"/>
              <a:buChar char="§"/>
            </a:pPr>
            <a:r>
              <a:rPr lang="en-US" sz="2800" dirty="0" smtClean="0"/>
              <a:t>	Percentage of polymorphic SNPs and average expected </a:t>
            </a:r>
            <a:r>
              <a:rPr lang="en-US" sz="2800" dirty="0" err="1" smtClean="0"/>
              <a:t>heterozygosity</a:t>
            </a:r>
            <a:r>
              <a:rPr lang="en-US" sz="2800" dirty="0" smtClean="0"/>
              <a:t> (H</a:t>
            </a:r>
            <a:r>
              <a:rPr lang="en-US" sz="2800" baseline="-25000" dirty="0" smtClean="0"/>
              <a:t>E</a:t>
            </a:r>
            <a:r>
              <a:rPr lang="en-US" sz="2800" dirty="0" smtClean="0"/>
              <a:t>) for each collection were estimated 	using GENALEX v6.3 (</a:t>
            </a:r>
            <a:r>
              <a:rPr lang="en-US" sz="2800" dirty="0" err="1" smtClean="0"/>
              <a:t>Peakall</a:t>
            </a:r>
            <a:r>
              <a:rPr lang="en-US" sz="2800" dirty="0" smtClean="0"/>
              <a:t> and </a:t>
            </a:r>
            <a:r>
              <a:rPr lang="en-US" sz="2800" dirty="0" err="1" smtClean="0"/>
              <a:t>Smouse</a:t>
            </a:r>
            <a:r>
              <a:rPr lang="en-US" sz="2800" dirty="0" smtClean="0"/>
              <a:t> 2006).</a:t>
            </a:r>
          </a:p>
          <a:p>
            <a:pPr lvl="1"/>
            <a:endParaRPr lang="en-US" sz="1000" dirty="0" smtClean="0"/>
          </a:p>
          <a:p>
            <a:pPr lvl="1">
              <a:buFont typeface="Wingdings" pitchFamily="2" charset="2"/>
              <a:buChar char="§"/>
            </a:pPr>
            <a:r>
              <a:rPr lang="en-US" sz="2800" dirty="0" smtClean="0"/>
              <a:t>	</a:t>
            </a:r>
            <a:r>
              <a:rPr lang="en-US" sz="2800" dirty="0" err="1" smtClean="0"/>
              <a:t>Sibship</a:t>
            </a:r>
            <a:r>
              <a:rPr lang="en-US" sz="2800" dirty="0" smtClean="0"/>
              <a:t>, both within and among collections, was evaluated using COLONY v2.0 (Jones and Wang 2010).  We 	also used COLONY to estimate effective population size (N</a:t>
            </a:r>
            <a:r>
              <a:rPr lang="en-US" sz="2800" baseline="-25000" dirty="0" smtClean="0"/>
              <a:t>E</a:t>
            </a:r>
            <a:r>
              <a:rPr lang="en-US" sz="2800" dirty="0" smtClean="0"/>
              <a:t>) of the unknown collection taken above the falls.</a:t>
            </a:r>
          </a:p>
          <a:p>
            <a:pPr lvl="1"/>
            <a:endParaRPr lang="en-US" sz="1000" dirty="0" smtClean="0"/>
          </a:p>
          <a:p>
            <a:pPr lvl="1">
              <a:buFont typeface="Wingdings" pitchFamily="2" charset="2"/>
              <a:buChar char="§"/>
            </a:pPr>
            <a:r>
              <a:rPr lang="en-US" sz="2800" dirty="0" smtClean="0"/>
              <a:t>	We used STRUCTURE v2.3.4 (</a:t>
            </a:r>
            <a:r>
              <a:rPr lang="en-US" sz="2800" dirty="0" err="1" smtClean="0"/>
              <a:t>Pritchards</a:t>
            </a:r>
            <a:r>
              <a:rPr lang="en-US" sz="2800" dirty="0" smtClean="0"/>
              <a:t> et al. 2000) to determine the proportional membership of each 	individual in the study to the ‘resident’ or ‘steelhead’ life histories.  We only used SNPs with &gt;10% minor allele 	frequency variation (l = 81) between the reference resident and steelhead populations.  </a:t>
            </a:r>
          </a:p>
          <a:p>
            <a:endParaRPr lang="en-US" sz="2800" dirty="0" smtClean="0"/>
          </a:p>
        </p:txBody>
      </p:sp>
      <p:sp>
        <p:nvSpPr>
          <p:cNvPr id="25" name="TextBox 24"/>
          <p:cNvSpPr txBox="1"/>
          <p:nvPr/>
        </p:nvSpPr>
        <p:spPr>
          <a:xfrm>
            <a:off x="12522014" y="13978925"/>
            <a:ext cx="18775027" cy="1015663"/>
          </a:xfrm>
          <a:prstGeom prst="rect">
            <a:avLst/>
          </a:prstGeom>
          <a:noFill/>
        </p:spPr>
        <p:txBody>
          <a:bodyPr wrap="square" rtlCol="0">
            <a:spAutoFit/>
          </a:bodyPr>
          <a:lstStyle/>
          <a:p>
            <a:r>
              <a:rPr lang="en-US" sz="2000" dirty="0" smtClean="0"/>
              <a:t>Table 1.  </a:t>
            </a:r>
            <a:r>
              <a:rPr lang="en-US" sz="2000" i="1" dirty="0" err="1" smtClean="0"/>
              <a:t>Oncorhynchus</a:t>
            </a:r>
            <a:r>
              <a:rPr lang="en-US" sz="2000" i="1" dirty="0" smtClean="0"/>
              <a:t> </a:t>
            </a:r>
            <a:r>
              <a:rPr lang="en-US" sz="2000" i="1" dirty="0" err="1" smtClean="0"/>
              <a:t>mykiss</a:t>
            </a:r>
            <a:r>
              <a:rPr lang="en-US" sz="2000" i="1" dirty="0" smtClean="0"/>
              <a:t> </a:t>
            </a:r>
            <a:r>
              <a:rPr lang="en-US" sz="2000" dirty="0" smtClean="0"/>
              <a:t>collections screened with 191 SNP assays from Big Bear Creek, Potlatch River, Idaho. Collections are color-coded to represent 3 populations:  1) reference resident, 2) reference </a:t>
            </a:r>
            <a:r>
              <a:rPr lang="en-US" sz="2000" dirty="0" err="1" smtClean="0"/>
              <a:t>anadromous</a:t>
            </a:r>
            <a:r>
              <a:rPr lang="en-US" sz="2000" dirty="0" smtClean="0"/>
              <a:t> (steelhead), and 3) unknown juvenile collections. Colors correspond to Figure 1. The percentage of SNPs deviating from HWE, percentage of polymorphic SNPs, and average expected </a:t>
            </a:r>
            <a:r>
              <a:rPr lang="en-US" sz="2000" dirty="0" err="1" smtClean="0"/>
              <a:t>heterozygosity</a:t>
            </a:r>
            <a:r>
              <a:rPr lang="en-US" sz="2000" dirty="0" smtClean="0"/>
              <a:t> of each collection is shown.</a:t>
            </a:r>
            <a:endParaRPr lang="en-US" sz="2000" dirty="0"/>
          </a:p>
        </p:txBody>
      </p:sp>
      <p:sp>
        <p:nvSpPr>
          <p:cNvPr id="26" name="TextBox 25"/>
          <p:cNvSpPr txBox="1"/>
          <p:nvPr/>
        </p:nvSpPr>
        <p:spPr>
          <a:xfrm>
            <a:off x="12304908" y="5911604"/>
            <a:ext cx="19253200" cy="646331"/>
          </a:xfrm>
          <a:prstGeom prst="rect">
            <a:avLst/>
          </a:prstGeom>
          <a:noFill/>
        </p:spPr>
        <p:txBody>
          <a:bodyPr wrap="square" rtlCol="0">
            <a:spAutoFit/>
          </a:bodyPr>
          <a:lstStyle/>
          <a:p>
            <a:pPr algn="ctr"/>
            <a:r>
              <a:rPr lang="en-US" sz="3600" b="1" u="sng" dirty="0" smtClean="0">
                <a:latin typeface="Helvetica" pitchFamily="34" charset="0"/>
                <a:cs typeface="Helvetica" pitchFamily="34" charset="0"/>
              </a:rPr>
              <a:t>Methods</a:t>
            </a:r>
            <a:endParaRPr lang="en-US" sz="3600" dirty="0" smtClean="0">
              <a:latin typeface="Helvetica" pitchFamily="34" charset="0"/>
              <a:cs typeface="Helvetica" pitchFamily="34" charset="0"/>
            </a:endParaRPr>
          </a:p>
        </p:txBody>
      </p:sp>
      <p:sp>
        <p:nvSpPr>
          <p:cNvPr id="27" name="Text Box 13"/>
          <p:cNvSpPr txBox="1">
            <a:spLocks noChangeArrowheads="1"/>
          </p:cNvSpPr>
          <p:nvPr/>
        </p:nvSpPr>
        <p:spPr bwMode="auto">
          <a:xfrm>
            <a:off x="582808" y="5678903"/>
            <a:ext cx="11258550" cy="26661980"/>
          </a:xfrm>
          <a:prstGeom prst="rect">
            <a:avLst/>
          </a:prstGeom>
          <a:solidFill>
            <a:schemeClr val="bg1">
              <a:lumMod val="85000"/>
            </a:schemeClr>
          </a:solidFill>
          <a:ln w="12700">
            <a:solidFill>
              <a:schemeClr val="tx1"/>
            </a:solidFill>
            <a:miter lim="800000"/>
            <a:headEnd/>
            <a:tailEnd/>
          </a:ln>
        </p:spPr>
        <p:txBody>
          <a:bodyPr lIns="457094" tIns="457094" rIns="457094" bIns="457094"/>
          <a:lstStyle/>
          <a:p>
            <a:pPr algn="ctr">
              <a:spcBef>
                <a:spcPct val="50000"/>
              </a:spcBef>
              <a:tabLst>
                <a:tab pos="499947" algn="l"/>
              </a:tabLst>
            </a:pPr>
            <a:endParaRPr lang="en-US" sz="2800" dirty="0" smtClean="0"/>
          </a:p>
        </p:txBody>
      </p:sp>
      <p:pic>
        <p:nvPicPr>
          <p:cNvPr id="28" name="Picture 2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8600" y="24703674"/>
            <a:ext cx="5173013" cy="7204122"/>
          </a:xfrm>
          <a:prstGeom prst="rect">
            <a:avLst/>
          </a:prstGeom>
          <a:ln>
            <a:solidFill>
              <a:schemeClr val="tx1">
                <a:lumMod val="95000"/>
                <a:lumOff val="5000"/>
              </a:schemeClr>
            </a:solidFill>
          </a:ln>
        </p:spPr>
      </p:pic>
      <p:sp>
        <p:nvSpPr>
          <p:cNvPr id="29" name="TextBox 28"/>
          <p:cNvSpPr txBox="1"/>
          <p:nvPr/>
        </p:nvSpPr>
        <p:spPr>
          <a:xfrm>
            <a:off x="601858" y="5949467"/>
            <a:ext cx="11220450" cy="658610"/>
          </a:xfrm>
          <a:prstGeom prst="rect">
            <a:avLst/>
          </a:prstGeom>
          <a:noFill/>
        </p:spPr>
        <p:txBody>
          <a:bodyPr wrap="square" rtlCol="0">
            <a:spAutoFit/>
          </a:bodyPr>
          <a:lstStyle/>
          <a:p>
            <a:pPr algn="ctr"/>
            <a:r>
              <a:rPr lang="en-US" sz="3600" b="1" u="sng" dirty="0" smtClean="0">
                <a:latin typeface="Helvetica" pitchFamily="34" charset="0"/>
                <a:cs typeface="Helvetica" pitchFamily="34" charset="0"/>
              </a:rPr>
              <a:t>Introduction</a:t>
            </a:r>
            <a:endParaRPr lang="en-US" sz="3600" u="sng" dirty="0" smtClean="0">
              <a:latin typeface="Helvetica" pitchFamily="34" charset="0"/>
              <a:cs typeface="Helvetica" pitchFamily="34" charset="0"/>
            </a:endParaRPr>
          </a:p>
        </p:txBody>
      </p:sp>
      <p:sp>
        <p:nvSpPr>
          <p:cNvPr id="30" name="TextBox 29"/>
          <p:cNvSpPr txBox="1"/>
          <p:nvPr/>
        </p:nvSpPr>
        <p:spPr>
          <a:xfrm>
            <a:off x="906659" y="17532252"/>
            <a:ext cx="10550224" cy="6986528"/>
          </a:xfrm>
          <a:prstGeom prst="rect">
            <a:avLst/>
          </a:prstGeom>
          <a:noFill/>
        </p:spPr>
        <p:txBody>
          <a:bodyPr wrap="square" rtlCol="0">
            <a:spAutoFit/>
          </a:bodyPr>
          <a:lstStyle/>
          <a:p>
            <a:r>
              <a:rPr lang="en-US" sz="2800" dirty="0" smtClean="0"/>
              <a:t>	 Big Bear Creek in Potlatch River, Idaho contains both resident and </a:t>
            </a:r>
            <a:r>
              <a:rPr lang="en-US" sz="2800" dirty="0" err="1" smtClean="0"/>
              <a:t>anadromous</a:t>
            </a:r>
            <a:r>
              <a:rPr lang="en-US" sz="2800" dirty="0" smtClean="0"/>
              <a:t> (hereafter steelhead) forms of native </a:t>
            </a:r>
            <a:r>
              <a:rPr lang="en-US" sz="2800" dirty="0" err="1" smtClean="0"/>
              <a:t>redband</a:t>
            </a:r>
            <a:r>
              <a:rPr lang="en-US" sz="2800" dirty="0" smtClean="0"/>
              <a:t> trout </a:t>
            </a:r>
            <a:r>
              <a:rPr lang="en-US" sz="2800" i="1" dirty="0" smtClean="0"/>
              <a:t>O. </a:t>
            </a:r>
            <a:r>
              <a:rPr lang="en-US" sz="2800" i="1" dirty="0" err="1" smtClean="0"/>
              <a:t>mykiss</a:t>
            </a:r>
            <a:r>
              <a:rPr lang="en-US" sz="2800" i="1" dirty="0" smtClean="0"/>
              <a:t> </a:t>
            </a:r>
            <a:r>
              <a:rPr lang="en-US" sz="2800" i="1" dirty="0" err="1" smtClean="0"/>
              <a:t>gairdneri</a:t>
            </a:r>
            <a:r>
              <a:rPr lang="en-US" sz="2800" dirty="0" smtClean="0"/>
              <a:t>.  Putative resident populations occur in headwater tributaries, whereas steelhead spawn in lower Big Bear Creek (Figure 1).  Big Bear Falls, a chute waterfall, is presumed to be an upstream migration barrier between these two populations.  The degree of genetic isolation and relationship between these populations was previously unexplored.</a:t>
            </a:r>
          </a:p>
          <a:p>
            <a:r>
              <a:rPr lang="en-US" sz="2800" dirty="0" smtClean="0"/>
              <a:t>	Steelhead in the Snake River Distinct Population Segment (DPS) are considered threatened under the ESA.  Big Bear Creek, within the Snake River DPS, is a candidate for habitat improvement with the goal of potentially increasing natural production of steelhead.  However, before an effective restoration strategy can be established, a better understanding of the relationship between resident </a:t>
            </a:r>
            <a:r>
              <a:rPr lang="en-US" sz="2800" i="1" dirty="0" smtClean="0"/>
              <a:t>O. </a:t>
            </a:r>
            <a:r>
              <a:rPr lang="en-US" sz="2800" i="1" dirty="0" err="1" smtClean="0"/>
              <a:t>mykiss</a:t>
            </a:r>
            <a:r>
              <a:rPr lang="en-US" sz="2800" i="1" dirty="0" smtClean="0"/>
              <a:t> </a:t>
            </a:r>
            <a:r>
              <a:rPr lang="en-US" sz="2800" dirty="0" smtClean="0"/>
              <a:t>and steelhead is required.  Our objectives are three-fold:</a:t>
            </a:r>
            <a:endParaRPr lang="en-US" sz="2800" dirty="0"/>
          </a:p>
        </p:txBody>
      </p:sp>
      <p:sp>
        <p:nvSpPr>
          <p:cNvPr id="31" name="TextBox 30"/>
          <p:cNvSpPr txBox="1"/>
          <p:nvPr/>
        </p:nvSpPr>
        <p:spPr>
          <a:xfrm>
            <a:off x="6621518" y="25410691"/>
            <a:ext cx="4566436" cy="6432530"/>
          </a:xfrm>
          <a:prstGeom prst="rect">
            <a:avLst/>
          </a:prstGeom>
          <a:noFill/>
        </p:spPr>
        <p:txBody>
          <a:bodyPr wrap="square" rtlCol="0">
            <a:spAutoFit/>
          </a:bodyPr>
          <a:lstStyle/>
          <a:p>
            <a:pPr>
              <a:buFont typeface="Wingdings" pitchFamily="2" charset="2"/>
              <a:buChar char="§"/>
            </a:pPr>
            <a:r>
              <a:rPr lang="en-US" sz="2800" dirty="0" smtClean="0"/>
              <a:t>   Establish whether Big </a:t>
            </a:r>
            <a:r>
              <a:rPr lang="en-US" sz="2800" dirty="0" smtClean="0"/>
              <a:t>	Bear </a:t>
            </a:r>
            <a:r>
              <a:rPr lang="en-US" sz="2800" dirty="0" smtClean="0"/>
              <a:t>	Falls is </a:t>
            </a:r>
            <a:r>
              <a:rPr lang="en-US" sz="2800" dirty="0" smtClean="0"/>
              <a:t>a 	complete barrier </a:t>
            </a:r>
            <a:r>
              <a:rPr lang="en-US" sz="2800" dirty="0" smtClean="0"/>
              <a:t>to </a:t>
            </a:r>
            <a:r>
              <a:rPr lang="en-US" sz="2800" dirty="0" smtClean="0"/>
              <a:t>	upstream migration </a:t>
            </a:r>
            <a:r>
              <a:rPr lang="en-US" sz="2800" dirty="0" smtClean="0"/>
              <a:t>of </a:t>
            </a:r>
            <a:r>
              <a:rPr lang="en-US" sz="2800" dirty="0" smtClean="0"/>
              <a:t>	steelhead</a:t>
            </a:r>
            <a:r>
              <a:rPr lang="en-US" sz="2800" dirty="0" smtClean="0"/>
              <a:t>.</a:t>
            </a:r>
          </a:p>
          <a:p>
            <a:pPr lvl="0">
              <a:buFont typeface="Wingdings" pitchFamily="2" charset="2"/>
              <a:buChar char="§"/>
            </a:pPr>
            <a:endParaRPr lang="en-US" sz="1000" dirty="0" smtClean="0"/>
          </a:p>
          <a:p>
            <a:pPr>
              <a:buFont typeface="Wingdings" pitchFamily="2" charset="2"/>
              <a:buChar char="§"/>
            </a:pPr>
            <a:r>
              <a:rPr lang="en-US" sz="2800" dirty="0" smtClean="0"/>
              <a:t>   Determine the origin 	(resident, steelhead, </a:t>
            </a:r>
            <a:r>
              <a:rPr lang="en-US" sz="2800" dirty="0" smtClean="0"/>
              <a:t>	or mixed</a:t>
            </a:r>
            <a:r>
              <a:rPr lang="en-US" sz="2800" dirty="0" smtClean="0"/>
              <a:t>) of juveniles 	captured below and 	above Big Bear Falls.</a:t>
            </a:r>
          </a:p>
          <a:p>
            <a:pPr lvl="0">
              <a:buFont typeface="Wingdings" pitchFamily="2" charset="2"/>
              <a:buChar char="§"/>
            </a:pPr>
            <a:endParaRPr lang="en-US" sz="1000" dirty="0" smtClean="0"/>
          </a:p>
          <a:p>
            <a:pPr lvl="0">
              <a:buFont typeface="Wingdings" pitchFamily="2" charset="2"/>
              <a:buChar char="§"/>
            </a:pPr>
            <a:r>
              <a:rPr lang="en-US" sz="2800" dirty="0" smtClean="0"/>
              <a:t>  Evaluate resident 	contribution (if any) to 	steelhead production 	below the waterfall.</a:t>
            </a:r>
            <a:endParaRPr lang="en-US" sz="2800" dirty="0"/>
          </a:p>
        </p:txBody>
      </p:sp>
      <p:grpSp>
        <p:nvGrpSpPr>
          <p:cNvPr id="64" name="Group 63"/>
          <p:cNvGrpSpPr/>
          <p:nvPr/>
        </p:nvGrpSpPr>
        <p:grpSpPr>
          <a:xfrm>
            <a:off x="630691" y="7972889"/>
            <a:ext cx="10492329" cy="9290390"/>
            <a:chOff x="-7543799" y="8417090"/>
            <a:chExt cx="10492329" cy="9290390"/>
          </a:xfrm>
        </p:grpSpPr>
        <p:pic>
          <p:nvPicPr>
            <p:cNvPr id="7" name="Picture 2" descr="C:\Users\lredfield\Desktop\Big Bear Falls map"/>
            <p:cNvPicPr>
              <a:picLocks noChangeAspect="1" noChangeArrowheads="1"/>
            </p:cNvPicPr>
            <p:nvPr/>
          </p:nvPicPr>
          <p:blipFill>
            <a:blip r:embed="rId3" cstate="print"/>
            <a:srcRect/>
            <a:stretch>
              <a:fillRect/>
            </a:stretch>
          </p:blipFill>
          <p:spPr bwMode="auto">
            <a:xfrm>
              <a:off x="-7543799" y="8417090"/>
              <a:ext cx="7084412" cy="9168063"/>
            </a:xfrm>
            <a:prstGeom prst="rect">
              <a:avLst/>
            </a:prstGeom>
            <a:noFill/>
          </p:spPr>
        </p:pic>
        <p:grpSp>
          <p:nvGrpSpPr>
            <p:cNvPr id="34" name="Group 83"/>
            <p:cNvGrpSpPr/>
            <p:nvPr/>
          </p:nvGrpSpPr>
          <p:grpSpPr>
            <a:xfrm>
              <a:off x="-7527005" y="8419530"/>
              <a:ext cx="9755513" cy="9287950"/>
              <a:chOff x="-1851941" y="9060106"/>
              <a:chExt cx="9755513" cy="9114787"/>
            </a:xfrm>
          </p:grpSpPr>
          <p:grpSp>
            <p:nvGrpSpPr>
              <p:cNvPr id="38" name="Group 96"/>
              <p:cNvGrpSpPr/>
              <p:nvPr/>
            </p:nvGrpSpPr>
            <p:grpSpPr>
              <a:xfrm>
                <a:off x="-1851941" y="9060106"/>
                <a:ext cx="7684246" cy="9027094"/>
                <a:chOff x="558358" y="10634492"/>
                <a:chExt cx="4109737" cy="5045991"/>
              </a:xfrm>
            </p:grpSpPr>
            <p:sp>
              <p:nvSpPr>
                <p:cNvPr id="42" name="Rectangle 41"/>
                <p:cNvSpPr/>
                <p:nvPr/>
              </p:nvSpPr>
              <p:spPr>
                <a:xfrm>
                  <a:off x="559564" y="10634492"/>
                  <a:ext cx="3868036" cy="4019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58358" y="15268719"/>
                  <a:ext cx="4109737" cy="41176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59564" y="10896599"/>
                  <a:ext cx="373925" cy="47244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891093" y="10896600"/>
                  <a:ext cx="594794" cy="47244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p:cNvSpPr txBox="1"/>
              <p:nvPr/>
            </p:nvSpPr>
            <p:spPr>
              <a:xfrm>
                <a:off x="-1199785" y="17480205"/>
                <a:ext cx="9103357" cy="694688"/>
              </a:xfrm>
              <a:prstGeom prst="rect">
                <a:avLst/>
              </a:prstGeom>
              <a:noFill/>
            </p:spPr>
            <p:txBody>
              <a:bodyPr wrap="square" rtlCol="0">
                <a:spAutoFit/>
              </a:bodyPr>
              <a:lstStyle/>
              <a:p>
                <a:r>
                  <a:rPr lang="en-US" sz="2000" dirty="0" smtClean="0"/>
                  <a:t>Figure 1.  Map of study area showing location of resident, </a:t>
                </a:r>
                <a:r>
                  <a:rPr lang="en-US" sz="2000" dirty="0" err="1" smtClean="0"/>
                  <a:t>anadromous</a:t>
                </a:r>
                <a:r>
                  <a:rPr lang="en-US" sz="2000" dirty="0" smtClean="0"/>
                  <a:t>, and unknown juvenile collections. Location of Big Bear Falls is shown.</a:t>
                </a:r>
                <a:endParaRPr lang="en-US" sz="2000" dirty="0"/>
              </a:p>
            </p:txBody>
          </p:sp>
          <p:cxnSp>
            <p:nvCxnSpPr>
              <p:cNvPr id="40" name="Straight Arrow Connector 39"/>
              <p:cNvCxnSpPr/>
              <p:nvPr/>
            </p:nvCxnSpPr>
            <p:spPr>
              <a:xfrm flipH="1">
                <a:off x="529390" y="15944271"/>
                <a:ext cx="3283892" cy="418676"/>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2619045" y="10715652"/>
                <a:ext cx="1248828" cy="29988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6800850" y="9182100"/>
              <a:ext cx="5481218" cy="76598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5"/>
            <p:cNvPicPr>
              <a:picLocks noChangeAspect="1" noChangeArrowheads="1"/>
            </p:cNvPicPr>
            <p:nvPr/>
          </p:nvPicPr>
          <p:blipFill>
            <a:blip r:embed="rId4" cstate="print"/>
            <a:srcRect/>
            <a:stretch>
              <a:fillRect/>
            </a:stretch>
          </p:blipFill>
          <p:spPr bwMode="auto">
            <a:xfrm>
              <a:off x="-2071695" y="14779082"/>
              <a:ext cx="5016710" cy="1912097"/>
            </a:xfrm>
            <a:prstGeom prst="rect">
              <a:avLst/>
            </a:prstGeom>
            <a:noFill/>
            <a:ln w="9525">
              <a:solidFill>
                <a:schemeClr val="tx1"/>
              </a:solidFill>
              <a:miter lim="800000"/>
              <a:headEnd/>
              <a:tailEnd/>
            </a:ln>
            <a:effectLst/>
          </p:spPr>
        </p:pic>
        <p:pic>
          <p:nvPicPr>
            <p:cNvPr id="37" name="Picture 36" descr="C:\Users\bbowersox\Desktop\Work camera download 4-9-12\PA260119.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0980" t="28801" b="15424"/>
            <a:stretch/>
          </p:blipFill>
          <p:spPr bwMode="auto">
            <a:xfrm>
              <a:off x="-1934406" y="9308500"/>
              <a:ext cx="4882936" cy="2338065"/>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grpSp>
      <p:sp>
        <p:nvSpPr>
          <p:cNvPr id="46" name="TextBox 45"/>
          <p:cNvSpPr txBox="1"/>
          <p:nvPr/>
        </p:nvSpPr>
        <p:spPr>
          <a:xfrm>
            <a:off x="941396" y="6697689"/>
            <a:ext cx="10580594" cy="1815882"/>
          </a:xfrm>
          <a:prstGeom prst="rect">
            <a:avLst/>
          </a:prstGeom>
          <a:noFill/>
        </p:spPr>
        <p:txBody>
          <a:bodyPr wrap="square" rtlCol="0">
            <a:spAutoFit/>
          </a:bodyPr>
          <a:lstStyle/>
          <a:p>
            <a:r>
              <a:rPr lang="en-US" sz="2800" dirty="0" smtClean="0"/>
              <a:t>	Rainbow trout, </a:t>
            </a:r>
            <a:r>
              <a:rPr lang="en-US" sz="2800" i="1" dirty="0" err="1" smtClean="0"/>
              <a:t>Onchorhynchus</a:t>
            </a:r>
            <a:r>
              <a:rPr lang="en-US" sz="2800" i="1" dirty="0" smtClean="0"/>
              <a:t> </a:t>
            </a:r>
            <a:r>
              <a:rPr lang="en-US" sz="2800" i="1" dirty="0" err="1" smtClean="0"/>
              <a:t>mykiss</a:t>
            </a:r>
            <a:r>
              <a:rPr lang="en-US" sz="2800" i="1" dirty="0" smtClean="0"/>
              <a:t>,</a:t>
            </a:r>
            <a:r>
              <a:rPr lang="en-US" sz="2800" dirty="0" smtClean="0"/>
              <a:t> have varied life histories, including resident and </a:t>
            </a:r>
            <a:r>
              <a:rPr lang="en-US" sz="2800" dirty="0" err="1" smtClean="0"/>
              <a:t>anadromous</a:t>
            </a:r>
            <a:r>
              <a:rPr lang="en-US" sz="2800" dirty="0" smtClean="0"/>
              <a:t> forms.  Reproductive contribution of resident trout may be critical for maintenance of genetic diversity in </a:t>
            </a:r>
            <a:r>
              <a:rPr lang="en-US" sz="2800" dirty="0" err="1" smtClean="0"/>
              <a:t>anadromous</a:t>
            </a:r>
            <a:r>
              <a:rPr lang="en-US" sz="2800" dirty="0" smtClean="0"/>
              <a:t> populations.</a:t>
            </a:r>
          </a:p>
        </p:txBody>
      </p:sp>
      <p:grpSp>
        <p:nvGrpSpPr>
          <p:cNvPr id="47" name="Group 46"/>
          <p:cNvGrpSpPr/>
          <p:nvPr/>
        </p:nvGrpSpPr>
        <p:grpSpPr>
          <a:xfrm>
            <a:off x="31909407" y="5678905"/>
            <a:ext cx="11356672" cy="13901867"/>
            <a:chOff x="30056556" y="5390149"/>
            <a:chExt cx="11356672" cy="13901867"/>
          </a:xfrm>
        </p:grpSpPr>
        <p:sp>
          <p:nvSpPr>
            <p:cNvPr id="48" name="Text Box 13"/>
            <p:cNvSpPr txBox="1">
              <a:spLocks noChangeArrowheads="1"/>
            </p:cNvSpPr>
            <p:nvPr/>
          </p:nvSpPr>
          <p:spPr bwMode="auto">
            <a:xfrm>
              <a:off x="30056556" y="5390149"/>
              <a:ext cx="11356672" cy="13901867"/>
            </a:xfrm>
            <a:prstGeom prst="rect">
              <a:avLst/>
            </a:prstGeom>
            <a:solidFill>
              <a:schemeClr val="bg1">
                <a:lumMod val="85000"/>
              </a:schemeClr>
            </a:solidFill>
            <a:ln w="12700">
              <a:solidFill>
                <a:schemeClr val="tx1"/>
              </a:solidFill>
              <a:miter lim="800000"/>
              <a:headEnd/>
              <a:tailEnd/>
            </a:ln>
          </p:spPr>
          <p:txBody>
            <a:bodyPr lIns="457094" tIns="457094" rIns="457094" bIns="457094"/>
            <a:lstStyle/>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smtClean="0">
                <a:solidFill>
                  <a:srgbClr val="76956B"/>
                </a:solidFill>
                <a:latin typeface="+mn-lt"/>
              </a:endParaRPr>
            </a:p>
            <a:p>
              <a:pPr>
                <a:spcBef>
                  <a:spcPct val="50000"/>
                </a:spcBef>
                <a:tabLst>
                  <a:tab pos="634853" algn="l"/>
                </a:tabLst>
                <a:defRPr/>
              </a:pPr>
              <a:endParaRPr lang="en-US" b="1" dirty="0">
                <a:solidFill>
                  <a:srgbClr val="76956B"/>
                </a:solidFill>
                <a:latin typeface="+mn-lt"/>
              </a:endParaRPr>
            </a:p>
            <a:p>
              <a:pPr>
                <a:tabLst>
                  <a:tab pos="634853" algn="l"/>
                </a:tabLst>
                <a:defRPr/>
              </a:pPr>
              <a:endParaRPr lang="en-US" sz="2700" dirty="0">
                <a:solidFill>
                  <a:srgbClr val="FF33CC"/>
                </a:solidFill>
                <a:latin typeface="Times New Roman" pitchFamily="18" charset="0"/>
              </a:endParaRPr>
            </a:p>
          </p:txBody>
        </p:sp>
        <p:sp>
          <p:nvSpPr>
            <p:cNvPr id="49" name="TextBox 48"/>
            <p:cNvSpPr txBox="1"/>
            <p:nvPr/>
          </p:nvSpPr>
          <p:spPr>
            <a:xfrm>
              <a:off x="30129370" y="5629740"/>
              <a:ext cx="11277600" cy="688841"/>
            </a:xfrm>
            <a:prstGeom prst="rect">
              <a:avLst/>
            </a:prstGeom>
            <a:noFill/>
          </p:spPr>
          <p:txBody>
            <a:bodyPr wrap="square" rtlCol="0">
              <a:spAutoFit/>
            </a:bodyPr>
            <a:lstStyle/>
            <a:p>
              <a:pPr algn="ctr"/>
              <a:r>
                <a:rPr lang="en-US" sz="3600" b="1" u="sng" dirty="0" smtClean="0">
                  <a:latin typeface="Helvetica" pitchFamily="34" charset="0"/>
                  <a:cs typeface="Helvetica" pitchFamily="34" charset="0"/>
                </a:rPr>
                <a:t>Discussion</a:t>
              </a:r>
              <a:endParaRPr lang="en-US" sz="3600" dirty="0" smtClean="0">
                <a:latin typeface="Helvetica" pitchFamily="34" charset="0"/>
                <a:cs typeface="Helvetica" pitchFamily="34" charset="0"/>
              </a:endParaRPr>
            </a:p>
          </p:txBody>
        </p:sp>
        <p:sp>
          <p:nvSpPr>
            <p:cNvPr id="50" name="TextBox 49"/>
            <p:cNvSpPr txBox="1"/>
            <p:nvPr/>
          </p:nvSpPr>
          <p:spPr>
            <a:xfrm>
              <a:off x="30472270" y="6406369"/>
              <a:ext cx="10584504" cy="2246769"/>
            </a:xfrm>
            <a:prstGeom prst="rect">
              <a:avLst/>
            </a:prstGeom>
            <a:noFill/>
          </p:spPr>
          <p:txBody>
            <a:bodyPr wrap="square" rtlCol="0">
              <a:spAutoFit/>
            </a:bodyPr>
            <a:lstStyle/>
            <a:p>
              <a:r>
                <a:rPr lang="en-US" sz="2800" dirty="0" smtClean="0"/>
                <a:t>	 Our results indicate Big Bear Falls is not a complete migration barrier.  When water levels allow, migration past the falls is achievable.</a:t>
              </a:r>
            </a:p>
            <a:p>
              <a:r>
                <a:rPr lang="en-US" sz="2800" dirty="0" smtClean="0"/>
                <a:t>	 Of the 33 individuals from the unknown juvenile above falls</a:t>
              </a:r>
            </a:p>
            <a:p>
              <a:r>
                <a:rPr lang="en-US" sz="2800" dirty="0" smtClean="0"/>
                <a:t>	</a:t>
              </a:r>
              <a:endParaRPr lang="en-US" sz="2800" dirty="0"/>
            </a:p>
          </p:txBody>
        </p:sp>
        <p:pic>
          <p:nvPicPr>
            <p:cNvPr id="51" name="Picture 2" descr="C:\Users\lredfield\Desktop\Big Bear\wedding-work 428.JPG"/>
            <p:cNvPicPr>
              <a:picLocks noChangeAspect="1" noChangeArrowheads="1"/>
            </p:cNvPicPr>
            <p:nvPr/>
          </p:nvPicPr>
          <p:blipFill>
            <a:blip r:embed="rId6" cstate="print"/>
            <a:srcRect/>
            <a:stretch>
              <a:fillRect/>
            </a:stretch>
          </p:blipFill>
          <p:spPr bwMode="auto">
            <a:xfrm>
              <a:off x="30527135" y="8370381"/>
              <a:ext cx="7711231" cy="5140820"/>
            </a:xfrm>
            <a:prstGeom prst="rect">
              <a:avLst/>
            </a:prstGeom>
            <a:noFill/>
            <a:ln>
              <a:solidFill>
                <a:schemeClr val="tx1"/>
              </a:solidFill>
            </a:ln>
          </p:spPr>
        </p:pic>
        <p:sp>
          <p:nvSpPr>
            <p:cNvPr id="52" name="TextBox 51"/>
            <p:cNvSpPr txBox="1"/>
            <p:nvPr/>
          </p:nvSpPr>
          <p:spPr>
            <a:xfrm>
              <a:off x="30434928" y="13759167"/>
              <a:ext cx="10747174" cy="5262979"/>
            </a:xfrm>
            <a:prstGeom prst="rect">
              <a:avLst/>
            </a:prstGeom>
            <a:noFill/>
          </p:spPr>
          <p:txBody>
            <a:bodyPr wrap="square" rtlCol="0">
              <a:spAutoFit/>
            </a:bodyPr>
            <a:lstStyle/>
            <a:p>
              <a:r>
                <a:rPr lang="en-US" sz="2800" dirty="0" smtClean="0"/>
                <a:t>95% </a:t>
              </a:r>
              <a:r>
                <a:rPr lang="en-US" sz="2800" dirty="0" err="1" smtClean="0"/>
                <a:t>Cl</a:t>
              </a:r>
              <a:r>
                <a:rPr lang="en-US" sz="2800" dirty="0" smtClean="0"/>
                <a:t>).  We found that all but one of the unknown juvenile </a:t>
              </a:r>
            </a:p>
            <a:p>
              <a:r>
                <a:rPr lang="en-US" sz="2800" i="1" dirty="0" smtClean="0"/>
                <a:t>O. </a:t>
              </a:r>
              <a:r>
                <a:rPr lang="en-US" sz="2800" i="1" dirty="0" err="1" smtClean="0"/>
                <a:t>mykiss</a:t>
              </a:r>
              <a:r>
                <a:rPr lang="en-US" sz="2800" dirty="0" smtClean="0"/>
                <a:t> assigned to the steelhead reference group. </a:t>
              </a:r>
            </a:p>
            <a:p>
              <a:r>
                <a:rPr lang="en-US" sz="2800" dirty="0" smtClean="0"/>
                <a:t>	We identified evidence of resident contribution to the steelhead adult collections in lower Big Bear Creek.  Approximately 2% of adult steelhead assigned to the resident reference group.  This confirms that cross-life-history form production may be critical to persistence of </a:t>
              </a:r>
              <a:r>
                <a:rPr lang="en-US" sz="2800" dirty="0" err="1" smtClean="0"/>
                <a:t>anadromous</a:t>
              </a:r>
              <a:r>
                <a:rPr lang="en-US" sz="2800" dirty="0" smtClean="0"/>
                <a:t> life-histories within partially </a:t>
              </a:r>
              <a:r>
                <a:rPr lang="en-US" sz="2800" dirty="0" err="1" smtClean="0"/>
                <a:t>anadromous</a:t>
              </a:r>
              <a:r>
                <a:rPr lang="en-US" sz="2800" dirty="0" smtClean="0"/>
                <a:t> </a:t>
              </a:r>
              <a:r>
                <a:rPr lang="en-US" sz="2800" dirty="0" err="1" smtClean="0"/>
                <a:t>salmonoid</a:t>
              </a:r>
              <a:r>
                <a:rPr lang="en-US" sz="2800" dirty="0" smtClean="0"/>
                <a:t> populations, particularly in areas where </a:t>
              </a:r>
              <a:r>
                <a:rPr lang="en-US" sz="2800" dirty="0" err="1" smtClean="0"/>
                <a:t>anadromous</a:t>
              </a:r>
              <a:r>
                <a:rPr lang="en-US" sz="2800" dirty="0" smtClean="0"/>
                <a:t> fish abundance is low due to natural or anthropogenic influences (Courter et al 2012) and that life history diversity, represented by these mechanisms, is believed to buffer against extinction (</a:t>
              </a:r>
              <a:r>
                <a:rPr lang="en-US" sz="2800" dirty="0" err="1" smtClean="0"/>
                <a:t>Hilborn</a:t>
              </a:r>
              <a:r>
                <a:rPr lang="en-US" sz="2800" dirty="0" smtClean="0"/>
                <a:t> et al. 2003).</a:t>
              </a:r>
            </a:p>
          </p:txBody>
        </p:sp>
        <p:sp>
          <p:nvSpPr>
            <p:cNvPr id="53" name="TextBox 52"/>
            <p:cNvSpPr txBox="1"/>
            <p:nvPr/>
          </p:nvSpPr>
          <p:spPr>
            <a:xfrm>
              <a:off x="38463724" y="8174841"/>
              <a:ext cx="2597163" cy="5693866"/>
            </a:xfrm>
            <a:prstGeom prst="rect">
              <a:avLst/>
            </a:prstGeom>
            <a:noFill/>
          </p:spPr>
          <p:txBody>
            <a:bodyPr wrap="square" rtlCol="0">
              <a:spAutoFit/>
            </a:bodyPr>
            <a:lstStyle/>
            <a:p>
              <a:r>
                <a:rPr lang="en-US" sz="2800" dirty="0" smtClean="0"/>
                <a:t>collection, 22 were from only two family groups. This indicates a very limited parent group passed the falls.  We estimated the N</a:t>
              </a:r>
              <a:r>
                <a:rPr lang="en-US" sz="2800" baseline="-25000" dirty="0" smtClean="0"/>
                <a:t>E</a:t>
              </a:r>
              <a:r>
                <a:rPr lang="en-US" sz="2800" dirty="0" smtClean="0"/>
                <a:t> of this collection to be 5 (2-20; </a:t>
              </a:r>
            </a:p>
          </p:txBody>
        </p:sp>
      </p:grpSp>
      <p:grpSp>
        <p:nvGrpSpPr>
          <p:cNvPr id="55" name="Group 54"/>
          <p:cNvGrpSpPr/>
          <p:nvPr/>
        </p:nvGrpSpPr>
        <p:grpSpPr>
          <a:xfrm>
            <a:off x="31909406" y="22702345"/>
            <a:ext cx="11402551" cy="9638536"/>
            <a:chOff x="30080618" y="21980455"/>
            <a:chExt cx="11402551" cy="9638536"/>
          </a:xfrm>
        </p:grpSpPr>
        <p:sp>
          <p:nvSpPr>
            <p:cNvPr id="56" name="Text Box 15"/>
            <p:cNvSpPr txBox="1">
              <a:spLocks noChangeArrowheads="1"/>
            </p:cNvSpPr>
            <p:nvPr/>
          </p:nvSpPr>
          <p:spPr bwMode="auto">
            <a:xfrm>
              <a:off x="30080618" y="21980455"/>
              <a:ext cx="11402551" cy="9638536"/>
            </a:xfrm>
            <a:prstGeom prst="rect">
              <a:avLst/>
            </a:prstGeom>
            <a:solidFill>
              <a:schemeClr val="bg1">
                <a:lumMod val="85000"/>
              </a:schemeClr>
            </a:solidFill>
            <a:ln w="12700">
              <a:solidFill>
                <a:schemeClr val="tx1"/>
              </a:solidFill>
              <a:miter lim="800000"/>
              <a:headEnd/>
              <a:tailEnd/>
            </a:ln>
          </p:spPr>
          <p:txBody>
            <a:bodyPr lIns="457094" tIns="457094" rIns="457094" bIns="457094"/>
            <a:lstStyle/>
            <a:p>
              <a:pPr marL="499947" indent="-499947">
                <a:spcBef>
                  <a:spcPct val="10000"/>
                </a:spcBef>
              </a:pPr>
              <a:endParaRPr lang="en-US" sz="2300" dirty="0">
                <a:latin typeface="Times New Roman" pitchFamily="18" charset="0"/>
              </a:endParaRPr>
            </a:p>
          </p:txBody>
        </p:sp>
        <p:sp>
          <p:nvSpPr>
            <p:cNvPr id="57" name="TextBox 56"/>
            <p:cNvSpPr txBox="1"/>
            <p:nvPr/>
          </p:nvSpPr>
          <p:spPr>
            <a:xfrm>
              <a:off x="30436899" y="25475672"/>
              <a:ext cx="3371850" cy="5909310"/>
            </a:xfrm>
            <a:prstGeom prst="rect">
              <a:avLst/>
            </a:prstGeom>
            <a:noFill/>
          </p:spPr>
          <p:txBody>
            <a:bodyPr wrap="square" rtlCol="0">
              <a:spAutoFit/>
            </a:bodyPr>
            <a:lstStyle/>
            <a:p>
              <a:r>
                <a:rPr lang="en-US" sz="1800" dirty="0" smtClean="0"/>
                <a:t>	software for 	teaching and 	research. Molecular 	Ecology 	Notes</a:t>
              </a:r>
              <a:r>
                <a:rPr lang="en-US" sz="1800" i="1" dirty="0" smtClean="0"/>
                <a:t> </a:t>
              </a:r>
              <a:r>
                <a:rPr lang="en-US" sz="1800" dirty="0" smtClean="0"/>
                <a:t>6, 	288-295.</a:t>
              </a:r>
            </a:p>
            <a:p>
              <a:r>
                <a:rPr lang="en-US" sz="1800" dirty="0" smtClean="0"/>
                <a:t>Pritchard, J. K., Stephens, M. 	&amp; Donnelly, P. 	(2000) Inference of 	population structure 	using </a:t>
              </a:r>
              <a:r>
                <a:rPr lang="en-US" sz="1800" dirty="0" err="1" smtClean="0"/>
                <a:t>multilocus</a:t>
              </a:r>
              <a:r>
                <a:rPr lang="en-US" sz="1800" dirty="0" smtClean="0"/>
                <a:t> 	genotype data.  	Genetics</a:t>
              </a:r>
              <a:r>
                <a:rPr lang="en-US" sz="1800" i="1" dirty="0" smtClean="0"/>
                <a:t> </a:t>
              </a:r>
              <a:r>
                <a:rPr lang="en-US" sz="1800" dirty="0" smtClean="0"/>
                <a:t>155, 945–	959.</a:t>
              </a:r>
            </a:p>
            <a:p>
              <a:r>
                <a:rPr lang="en-US" sz="1800" dirty="0" smtClean="0"/>
                <a:t>Raymond M. &amp; </a:t>
              </a:r>
              <a:r>
                <a:rPr lang="en-US" sz="1800" dirty="0" err="1" smtClean="0"/>
                <a:t>Rousset</a:t>
              </a:r>
              <a:r>
                <a:rPr lang="en-US" sz="1800" dirty="0" smtClean="0"/>
                <a:t> F, 	1995. GENEPOP 	(version 1.2): 	population genetics 	software for exact 	tests and 	</a:t>
              </a:r>
              <a:r>
                <a:rPr lang="en-US" sz="1800" dirty="0" err="1" smtClean="0"/>
                <a:t>ecumenicism</a:t>
              </a:r>
              <a:r>
                <a:rPr lang="en-US" sz="1800" dirty="0" smtClean="0"/>
                <a:t>. J. 	Heredity, 86:248-249.</a:t>
              </a:r>
            </a:p>
          </p:txBody>
        </p:sp>
        <p:sp>
          <p:nvSpPr>
            <p:cNvPr id="58" name="TextBox 57"/>
            <p:cNvSpPr txBox="1"/>
            <p:nvPr/>
          </p:nvSpPr>
          <p:spPr>
            <a:xfrm>
              <a:off x="30148420" y="22220604"/>
              <a:ext cx="11315700" cy="809198"/>
            </a:xfrm>
            <a:prstGeom prst="rect">
              <a:avLst/>
            </a:prstGeom>
            <a:noFill/>
          </p:spPr>
          <p:txBody>
            <a:bodyPr wrap="square" rtlCol="0">
              <a:spAutoFit/>
            </a:bodyPr>
            <a:lstStyle/>
            <a:p>
              <a:pPr algn="ctr"/>
              <a:r>
                <a:rPr lang="en-US" sz="3600" b="1" u="sng" dirty="0" smtClean="0">
                  <a:latin typeface="Helvetica" pitchFamily="34" charset="0"/>
                  <a:cs typeface="Helvetica" pitchFamily="34" charset="0"/>
                </a:rPr>
                <a:t>References</a:t>
              </a:r>
              <a:endParaRPr lang="en-US" sz="3600" dirty="0" smtClean="0">
                <a:latin typeface="Helvetica" pitchFamily="34" charset="0"/>
                <a:cs typeface="Helvetica" pitchFamily="34" charset="0"/>
              </a:endParaRPr>
            </a:p>
          </p:txBody>
        </p:sp>
        <p:pic>
          <p:nvPicPr>
            <p:cNvPr id="59"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3779024" y="25768114"/>
              <a:ext cx="7212284" cy="5409212"/>
            </a:xfrm>
            <a:prstGeom prst="rect">
              <a:avLst/>
            </a:prstGeom>
            <a:no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026" name="Picture 2" descr="C:\Users\lredfield\Desktop\PSMFC_Logo_L.gif"/>
          <p:cNvPicPr>
            <a:picLocks noChangeAspect="1" noChangeArrowheads="1"/>
          </p:cNvPicPr>
          <p:nvPr/>
        </p:nvPicPr>
        <p:blipFill>
          <a:blip r:embed="rId8" cstate="print"/>
          <a:srcRect/>
          <a:stretch>
            <a:fillRect/>
          </a:stretch>
        </p:blipFill>
        <p:spPr bwMode="auto">
          <a:xfrm>
            <a:off x="38591174" y="1058782"/>
            <a:ext cx="3827147" cy="3591257"/>
          </a:xfrm>
          <a:prstGeom prst="rect">
            <a:avLst/>
          </a:prstGeom>
          <a:noFill/>
        </p:spPr>
      </p:pic>
      <p:graphicFrame>
        <p:nvGraphicFramePr>
          <p:cNvPr id="66" name="Table 65"/>
          <p:cNvGraphicFramePr>
            <a:graphicFrameLocks noGrp="1"/>
          </p:cNvGraphicFramePr>
          <p:nvPr/>
        </p:nvGraphicFramePr>
        <p:xfrm>
          <a:off x="12585032" y="15115845"/>
          <a:ext cx="18552693" cy="4082437"/>
        </p:xfrm>
        <a:graphic>
          <a:graphicData uri="http://schemas.openxmlformats.org/drawingml/2006/table">
            <a:tbl>
              <a:tblPr/>
              <a:tblGrid>
                <a:gridCol w="4088287"/>
                <a:gridCol w="1888741"/>
                <a:gridCol w="2558168"/>
                <a:gridCol w="2414719"/>
                <a:gridCol w="2582076"/>
                <a:gridCol w="2486443"/>
                <a:gridCol w="2534259"/>
              </a:tblGrid>
              <a:tr h="1360813">
                <a:tc>
                  <a:txBody>
                    <a:bodyPr/>
                    <a:lstStyle/>
                    <a:p>
                      <a:pPr algn="ctr" fontAlgn="ctr"/>
                      <a:r>
                        <a:rPr lang="en-US" sz="2000" b="1" i="0" u="none" strike="noStrike" dirty="0">
                          <a:solidFill>
                            <a:srgbClr val="000000"/>
                          </a:solidFill>
                          <a:latin typeface="Helvetica"/>
                        </a:rPr>
                        <a:t>Collection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1" i="0" u="none" strike="noStrike">
                          <a:solidFill>
                            <a:srgbClr val="000000"/>
                          </a:solidFill>
                          <a:latin typeface="Helvetica"/>
                        </a:rPr>
                        <a:t>Collection Sample Size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1" i="0" u="none" strike="noStrike" dirty="0">
                          <a:solidFill>
                            <a:srgbClr val="000000"/>
                          </a:solidFill>
                          <a:latin typeface="Helvetica"/>
                        </a:rPr>
                        <a:t>Life History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1" i="0" u="none" strike="noStrike" dirty="0">
                          <a:solidFill>
                            <a:srgbClr val="000000"/>
                          </a:solidFill>
                          <a:latin typeface="Helvetica"/>
                        </a:rPr>
                        <a:t>Percent of SNPs out of HWE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1" i="0" u="none" strike="noStrike" dirty="0">
                          <a:solidFill>
                            <a:srgbClr val="000000"/>
                          </a:solidFill>
                          <a:latin typeface="Helvetica"/>
                        </a:rPr>
                        <a:t>Allelic Richness (</a:t>
                      </a:r>
                      <a:r>
                        <a:rPr lang="en-US" sz="2000" b="1" i="0" u="none" strike="noStrike" dirty="0" err="1">
                          <a:solidFill>
                            <a:srgbClr val="000000"/>
                          </a:solidFill>
                          <a:latin typeface="Helvetica"/>
                        </a:rPr>
                        <a:t>Fstat</a:t>
                      </a:r>
                      <a:r>
                        <a:rPr lang="en-US" sz="2000" b="1" i="0" u="none" strike="noStrike" dirty="0">
                          <a:solidFill>
                            <a:srgbClr val="000000"/>
                          </a:solidFill>
                          <a:latin typeface="Helvetica"/>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1" i="0" u="none" strike="noStrike" dirty="0">
                          <a:solidFill>
                            <a:srgbClr val="000000"/>
                          </a:solidFill>
                          <a:latin typeface="Helvetica"/>
                        </a:rPr>
                        <a:t>Percent Polymorphic Loci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1" i="0" u="none" strike="noStrike" dirty="0">
                          <a:solidFill>
                            <a:srgbClr val="000000"/>
                          </a:solidFill>
                          <a:latin typeface="Helvetica"/>
                        </a:rPr>
                        <a:t>Expected </a:t>
                      </a:r>
                      <a:r>
                        <a:rPr lang="en-US" sz="2000" b="1" i="0" u="none" strike="noStrike" dirty="0" err="1">
                          <a:solidFill>
                            <a:srgbClr val="000000"/>
                          </a:solidFill>
                          <a:latin typeface="Helvetica"/>
                        </a:rPr>
                        <a:t>Heterozygosity</a:t>
                      </a:r>
                      <a:endParaRPr lang="en-US" sz="2000" b="1" i="0" u="none" strike="noStrike" dirty="0">
                        <a:solidFill>
                          <a:srgbClr val="000000"/>
                        </a:solidFill>
                        <a:latin typeface="Helvetic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53604">
                <a:tc>
                  <a:txBody>
                    <a:bodyPr/>
                    <a:lstStyle/>
                    <a:p>
                      <a:pPr algn="ctr" fontAlgn="ctr"/>
                      <a:r>
                        <a:rPr lang="en-US" sz="2000" b="0" i="0" u="none" strike="noStrike" dirty="0">
                          <a:solidFill>
                            <a:srgbClr val="000000"/>
                          </a:solidFill>
                          <a:latin typeface="Helvetica"/>
                        </a:rPr>
                        <a:t>EF Big Bear Creek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0" i="0" u="none" strike="noStrike" dirty="0">
                          <a:solidFill>
                            <a:srgbClr val="000000"/>
                          </a:solidFill>
                          <a:latin typeface="Helvetica"/>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0" i="0" u="none" strike="noStrike">
                          <a:solidFill>
                            <a:srgbClr val="000000"/>
                          </a:solidFill>
                          <a:latin typeface="Helvetica"/>
                        </a:rPr>
                        <a:t>Putative Resident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0" i="0" u="none" strike="noStrike">
                          <a:solidFill>
                            <a:srgbClr val="000000"/>
                          </a:solidFill>
                          <a:latin typeface="Helvetica"/>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0" i="0" u="none" strike="noStrike">
                          <a:solidFill>
                            <a:srgbClr val="000000"/>
                          </a:solidFill>
                          <a:latin typeface="Helvetica"/>
                        </a:rPr>
                        <a:t>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0" i="0" u="none" strike="noStrike">
                          <a:solidFill>
                            <a:srgbClr val="000000"/>
                          </a:solidFill>
                          <a:latin typeface="Helvetica"/>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0" i="0" u="none" strike="noStrike">
                          <a:solidFill>
                            <a:srgbClr val="000000"/>
                          </a:solidFill>
                          <a:latin typeface="Helvetica"/>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53604">
                <a:tc>
                  <a:txBody>
                    <a:bodyPr/>
                    <a:lstStyle/>
                    <a:p>
                      <a:pPr algn="ctr" fontAlgn="ctr"/>
                      <a:r>
                        <a:rPr lang="en-US" sz="2000" b="0" i="0" u="none" strike="noStrike">
                          <a:solidFill>
                            <a:srgbClr val="000000"/>
                          </a:solidFill>
                          <a:latin typeface="Helvetica"/>
                        </a:rPr>
                        <a:t>Schwartz Creek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0" i="0" u="none" strike="noStrike" dirty="0">
                          <a:solidFill>
                            <a:srgbClr val="000000"/>
                          </a:solidFill>
                          <a:latin typeface="Helvetica"/>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0" i="0" u="none" strike="noStrike" dirty="0">
                          <a:solidFill>
                            <a:srgbClr val="000000"/>
                          </a:solidFill>
                          <a:latin typeface="Helvetica"/>
                        </a:rPr>
                        <a:t>Putative Resident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0" i="0" u="none" strike="noStrike">
                          <a:solidFill>
                            <a:srgbClr val="000000"/>
                          </a:solidFill>
                          <a:latin typeface="Helvetica"/>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0" i="0" u="none" strike="noStrike">
                          <a:solidFill>
                            <a:srgbClr val="000000"/>
                          </a:solidFill>
                          <a:latin typeface="Helvetica"/>
                        </a:rPr>
                        <a:t>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0" i="0" u="none" strike="noStrike">
                          <a:solidFill>
                            <a:srgbClr val="000000"/>
                          </a:solidFill>
                          <a:latin typeface="Helvetica"/>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0" i="0" u="none" strike="noStrike">
                          <a:solidFill>
                            <a:srgbClr val="000000"/>
                          </a:solidFill>
                          <a:latin typeface="Helvetica"/>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53604">
                <a:tc>
                  <a:txBody>
                    <a:bodyPr/>
                    <a:lstStyle/>
                    <a:p>
                      <a:pPr algn="ctr" fontAlgn="ctr"/>
                      <a:r>
                        <a:rPr lang="en-US" sz="2000" b="0" i="0" u="none" strike="noStrike">
                          <a:solidFill>
                            <a:srgbClr val="000000"/>
                          </a:solidFill>
                          <a:latin typeface="Helvetica"/>
                        </a:rPr>
                        <a:t>Big Bear Creek Weir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2000" b="0" i="0" u="none" strike="noStrike">
                          <a:solidFill>
                            <a:srgbClr val="000000"/>
                          </a:solidFill>
                          <a:latin typeface="Helvetica"/>
                        </a:rPr>
                        <a:t>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2000" b="0" i="0" u="none" strike="noStrike" dirty="0" err="1">
                          <a:solidFill>
                            <a:srgbClr val="000000"/>
                          </a:solidFill>
                          <a:latin typeface="Helvetica"/>
                        </a:rPr>
                        <a:t>Anadromous</a:t>
                      </a:r>
                      <a:endParaRPr lang="en-US" sz="2000" b="0" i="0" u="none" strike="noStrike" dirty="0">
                        <a:solidFill>
                          <a:srgbClr val="000000"/>
                        </a:solidFill>
                        <a:latin typeface="Helvetic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2000" b="0" i="0" u="none" strike="noStrike" dirty="0">
                          <a:solidFill>
                            <a:srgbClr val="000000"/>
                          </a:solidFill>
                          <a:latin typeface="Helvetica"/>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2000" b="0" i="0" u="none" strike="noStrike">
                          <a:solidFill>
                            <a:srgbClr val="000000"/>
                          </a:solidFill>
                          <a:latin typeface="Helvetica"/>
                        </a:rPr>
                        <a:t>1.95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2000" b="0" i="0" u="none" strike="noStrike">
                          <a:solidFill>
                            <a:srgbClr val="000000"/>
                          </a:solidFill>
                          <a:latin typeface="Helvetica"/>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2000" b="0" i="0" u="none" strike="noStrike" dirty="0">
                          <a:solidFill>
                            <a:srgbClr val="000000"/>
                          </a:solidFill>
                          <a:latin typeface="Helvetica"/>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453604">
                <a:tc>
                  <a:txBody>
                    <a:bodyPr/>
                    <a:lstStyle/>
                    <a:p>
                      <a:pPr algn="ctr" fontAlgn="ctr"/>
                      <a:r>
                        <a:rPr lang="en-US" sz="2000" b="0" i="0" u="none" strike="noStrike">
                          <a:solidFill>
                            <a:srgbClr val="000000"/>
                          </a:solidFill>
                          <a:latin typeface="Helvetica"/>
                        </a:rPr>
                        <a:t>Little Bear Creek Weir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2000" b="0" i="0" u="none" strike="noStrike">
                          <a:solidFill>
                            <a:srgbClr val="000000"/>
                          </a:solidFill>
                          <a:latin typeface="Helvetica"/>
                        </a:rPr>
                        <a:t>341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2000" b="0" i="0" u="none" strike="noStrike" dirty="0" err="1">
                          <a:solidFill>
                            <a:srgbClr val="000000"/>
                          </a:solidFill>
                          <a:latin typeface="Helvetica"/>
                        </a:rPr>
                        <a:t>Anadromous</a:t>
                      </a:r>
                      <a:endParaRPr lang="en-US" sz="2000" b="0" i="0" u="none" strike="noStrike" dirty="0">
                        <a:solidFill>
                          <a:srgbClr val="000000"/>
                        </a:solidFill>
                        <a:latin typeface="Helvetic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2000" b="0" i="0" u="none" strike="noStrike" dirty="0">
                          <a:solidFill>
                            <a:srgbClr val="000000"/>
                          </a:solidFill>
                          <a:latin typeface="Helvetica"/>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2000" b="0" i="0" u="none" strike="noStrike" dirty="0">
                          <a:solidFill>
                            <a:srgbClr val="000000"/>
                          </a:solidFill>
                          <a:latin typeface="Helvetica"/>
                        </a:rPr>
                        <a:t>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2000" b="0" i="0" u="none" strike="noStrike" dirty="0">
                          <a:solidFill>
                            <a:srgbClr val="000000"/>
                          </a:solidFill>
                          <a:latin typeface="Helvetica"/>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2000" b="0" i="0" u="none" strike="noStrike" dirty="0">
                          <a:solidFill>
                            <a:srgbClr val="000000"/>
                          </a:solidFill>
                          <a:latin typeface="Helvetica"/>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453604">
                <a:tc>
                  <a:txBody>
                    <a:bodyPr/>
                    <a:lstStyle/>
                    <a:p>
                      <a:pPr algn="ctr" fontAlgn="ctr"/>
                      <a:r>
                        <a:rPr lang="en-US" sz="2000" b="0" i="0" u="none" strike="noStrike">
                          <a:solidFill>
                            <a:srgbClr val="000000"/>
                          </a:solidFill>
                          <a:latin typeface="Helvetica"/>
                        </a:rPr>
                        <a:t>Big Bear Cr. - Below Waterfall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2000" b="0" i="0" u="none" strike="noStrike" dirty="0">
                          <a:solidFill>
                            <a:srgbClr val="000000"/>
                          </a:solidFill>
                          <a:latin typeface="Helvetica"/>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2000" b="0" i="0" u="none" strike="noStrike" dirty="0">
                          <a:solidFill>
                            <a:srgbClr val="000000"/>
                          </a:solidFill>
                          <a:latin typeface="Helvetica"/>
                        </a:rPr>
                        <a:t>Unknown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2000" b="0" i="0" u="none" strike="noStrike" dirty="0">
                          <a:solidFill>
                            <a:srgbClr val="000000"/>
                          </a:solidFill>
                          <a:latin typeface="Helvetica"/>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2000" b="0" i="0" u="none" strike="noStrike">
                          <a:solidFill>
                            <a:srgbClr val="000000"/>
                          </a:solidFill>
                          <a:latin typeface="Helvetica"/>
                        </a:rPr>
                        <a:t>1.93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2000" b="0" i="0" u="none" strike="noStrike" dirty="0">
                          <a:solidFill>
                            <a:srgbClr val="000000"/>
                          </a:solidFill>
                          <a:latin typeface="Helvetica"/>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2000" b="0" i="0" u="none" strike="noStrike" dirty="0">
                          <a:solidFill>
                            <a:srgbClr val="000000"/>
                          </a:solidFill>
                          <a:latin typeface="Helvetica"/>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453604">
                <a:tc>
                  <a:txBody>
                    <a:bodyPr/>
                    <a:lstStyle/>
                    <a:p>
                      <a:pPr algn="ctr" fontAlgn="ctr"/>
                      <a:r>
                        <a:rPr lang="en-US" sz="2000" b="0" i="0" u="none" strike="noStrike" dirty="0">
                          <a:solidFill>
                            <a:srgbClr val="000000"/>
                          </a:solidFill>
                          <a:latin typeface="Helvetica"/>
                        </a:rPr>
                        <a:t>Big Bear Cr. - Above Waterfall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2000" b="0" i="0" u="none" strike="noStrike" dirty="0">
                          <a:solidFill>
                            <a:srgbClr val="000000"/>
                          </a:solidFill>
                          <a:latin typeface="Helvetica"/>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2000" b="0" i="0" u="none" strike="noStrike" dirty="0">
                          <a:solidFill>
                            <a:srgbClr val="000000"/>
                          </a:solidFill>
                          <a:latin typeface="Helvetica"/>
                        </a:rPr>
                        <a:t>Unknown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2000" b="0" i="0" u="none" strike="noStrike" dirty="0">
                          <a:solidFill>
                            <a:srgbClr val="000000"/>
                          </a:solidFill>
                          <a:latin typeface="Helvetica"/>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2000" b="0" i="0" u="none" strike="noStrike" dirty="0">
                          <a:solidFill>
                            <a:srgbClr val="000000"/>
                          </a:solidFill>
                          <a:latin typeface="Helvetica"/>
                        </a:rPr>
                        <a:t>1.69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2000" b="0" i="0" u="none" strike="noStrike" dirty="0">
                          <a:solidFill>
                            <a:srgbClr val="000000"/>
                          </a:solidFill>
                          <a:latin typeface="Helvetica"/>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2000" b="0" i="0" u="none" strike="noStrike" dirty="0">
                          <a:solidFill>
                            <a:srgbClr val="000000"/>
                          </a:solidFill>
                          <a:latin typeface="Helvetica"/>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bl>
          </a:graphicData>
        </a:graphic>
      </p:graphicFrame>
      <p:graphicFrame>
        <p:nvGraphicFramePr>
          <p:cNvPr id="68" name="Chart 67"/>
          <p:cNvGraphicFramePr/>
          <p:nvPr/>
        </p:nvGraphicFramePr>
        <p:xfrm>
          <a:off x="12576007" y="26744194"/>
          <a:ext cx="18628895" cy="4235116"/>
        </p:xfrm>
        <a:graphic>
          <a:graphicData uri="http://schemas.openxmlformats.org/drawingml/2006/chart">
            <c:chart xmlns:c="http://schemas.openxmlformats.org/drawingml/2006/chart" xmlns:r="http://schemas.openxmlformats.org/officeDocument/2006/relationships" r:id="rId9"/>
          </a:graphicData>
        </a:graphic>
      </p:graphicFrame>
      <p:sp>
        <p:nvSpPr>
          <p:cNvPr id="69" name="Left Brace 68"/>
          <p:cNvSpPr/>
          <p:nvPr/>
        </p:nvSpPr>
        <p:spPr>
          <a:xfrm rot="16200000">
            <a:off x="18171044" y="25730792"/>
            <a:ext cx="265814" cy="957993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Left Brace 69"/>
          <p:cNvSpPr/>
          <p:nvPr/>
        </p:nvSpPr>
        <p:spPr>
          <a:xfrm rot="16200000">
            <a:off x="28075270" y="29223585"/>
            <a:ext cx="287079" cy="259434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TextBox 71"/>
          <p:cNvSpPr txBox="1"/>
          <p:nvPr/>
        </p:nvSpPr>
        <p:spPr>
          <a:xfrm>
            <a:off x="24353016" y="30620210"/>
            <a:ext cx="1672390" cy="400110"/>
          </a:xfrm>
          <a:prstGeom prst="rect">
            <a:avLst/>
          </a:prstGeom>
          <a:noFill/>
        </p:spPr>
        <p:txBody>
          <a:bodyPr wrap="square" rtlCol="0">
            <a:spAutoFit/>
          </a:bodyPr>
          <a:lstStyle/>
          <a:p>
            <a:r>
              <a:rPr lang="en-US" sz="2000" dirty="0" smtClean="0">
                <a:latin typeface="Helvetica" pitchFamily="34" charset="0"/>
                <a:cs typeface="Helvetica" pitchFamily="34" charset="0"/>
              </a:rPr>
              <a:t>Resident</a:t>
            </a:r>
            <a:endParaRPr lang="en-US" sz="2000" dirty="0">
              <a:latin typeface="Helvetica" pitchFamily="34" charset="0"/>
              <a:cs typeface="Helvetica" pitchFamily="34" charset="0"/>
            </a:endParaRPr>
          </a:p>
        </p:txBody>
      </p:sp>
      <p:sp>
        <p:nvSpPr>
          <p:cNvPr id="73" name="TextBox 72"/>
          <p:cNvSpPr txBox="1"/>
          <p:nvPr/>
        </p:nvSpPr>
        <p:spPr>
          <a:xfrm>
            <a:off x="27564896" y="30608335"/>
            <a:ext cx="1858212" cy="400110"/>
          </a:xfrm>
          <a:prstGeom prst="rect">
            <a:avLst/>
          </a:prstGeom>
          <a:noFill/>
        </p:spPr>
        <p:txBody>
          <a:bodyPr wrap="square" rtlCol="0">
            <a:spAutoFit/>
          </a:bodyPr>
          <a:lstStyle/>
          <a:p>
            <a:r>
              <a:rPr lang="en-US" sz="2000" dirty="0" smtClean="0">
                <a:latin typeface="Helvetica" pitchFamily="34" charset="0"/>
                <a:cs typeface="Helvetica" pitchFamily="34" charset="0"/>
              </a:rPr>
              <a:t>Unknown</a:t>
            </a:r>
            <a:endParaRPr lang="en-US" sz="2000" dirty="0">
              <a:latin typeface="Helvetica" pitchFamily="34" charset="0"/>
              <a:cs typeface="Helvetica" pitchFamily="34" charset="0"/>
            </a:endParaRPr>
          </a:p>
        </p:txBody>
      </p:sp>
      <p:sp>
        <p:nvSpPr>
          <p:cNvPr id="74" name="TextBox 73"/>
          <p:cNvSpPr txBox="1"/>
          <p:nvPr/>
        </p:nvSpPr>
        <p:spPr>
          <a:xfrm>
            <a:off x="17634767" y="30620210"/>
            <a:ext cx="2787317" cy="400110"/>
          </a:xfrm>
          <a:prstGeom prst="rect">
            <a:avLst/>
          </a:prstGeom>
          <a:noFill/>
        </p:spPr>
        <p:txBody>
          <a:bodyPr wrap="square" rtlCol="0">
            <a:spAutoFit/>
          </a:bodyPr>
          <a:lstStyle/>
          <a:p>
            <a:r>
              <a:rPr lang="en-US" sz="2000" dirty="0" smtClean="0">
                <a:latin typeface="Helvetica" pitchFamily="34" charset="0"/>
                <a:cs typeface="Helvetica" pitchFamily="34" charset="0"/>
              </a:rPr>
              <a:t>Steelhead</a:t>
            </a:r>
            <a:endParaRPr lang="en-US" sz="2000" dirty="0">
              <a:latin typeface="Helvetica" pitchFamily="34" charset="0"/>
              <a:cs typeface="Helvetica" pitchFamily="34" charset="0"/>
            </a:endParaRPr>
          </a:p>
        </p:txBody>
      </p:sp>
      <p:sp>
        <p:nvSpPr>
          <p:cNvPr id="78" name="TextBox 77"/>
          <p:cNvSpPr txBox="1"/>
          <p:nvPr/>
        </p:nvSpPr>
        <p:spPr>
          <a:xfrm>
            <a:off x="32265687" y="23725592"/>
            <a:ext cx="10876236" cy="2585323"/>
          </a:xfrm>
          <a:prstGeom prst="rect">
            <a:avLst/>
          </a:prstGeom>
          <a:noFill/>
        </p:spPr>
        <p:txBody>
          <a:bodyPr wrap="square" rtlCol="0">
            <a:spAutoFit/>
          </a:bodyPr>
          <a:lstStyle/>
          <a:p>
            <a:r>
              <a:rPr lang="en-US" sz="1800" dirty="0" err="1" smtClean="0"/>
              <a:t>Bowersox</a:t>
            </a:r>
            <a:r>
              <a:rPr lang="en-US" sz="1800" dirty="0" smtClean="0"/>
              <a:t>, B., R. Banks and N. </a:t>
            </a:r>
            <a:r>
              <a:rPr lang="en-US" sz="1800" dirty="0" err="1" smtClean="0"/>
              <a:t>Davids</a:t>
            </a:r>
            <a:r>
              <a:rPr lang="en-US" sz="1800" dirty="0" smtClean="0"/>
              <a:t>, 2011. Potlatch River Steelhead Monitoring and Evaluation – 	Annual Report 2011. Idaho Department of Fish and Game, Report # 12-108. </a:t>
            </a:r>
          </a:p>
          <a:p>
            <a:r>
              <a:rPr lang="en-US" sz="1800" dirty="0" smtClean="0"/>
              <a:t>Courter I.I., Child, D.B., Hobbs, J.A., Garrison, T.M., </a:t>
            </a:r>
            <a:r>
              <a:rPr lang="en-US" sz="1800" dirty="0" err="1" smtClean="0"/>
              <a:t>Glessner</a:t>
            </a:r>
            <a:r>
              <a:rPr lang="en-US" sz="1800" dirty="0" smtClean="0"/>
              <a:t>, J.J.G., </a:t>
            </a:r>
            <a:r>
              <a:rPr lang="en-US" sz="1800" dirty="0" err="1" smtClean="0"/>
              <a:t>Duery</a:t>
            </a:r>
            <a:r>
              <a:rPr lang="en-US" sz="1800" dirty="0" smtClean="0"/>
              <a:t>, S. 2012. Resident rainbow 	trout produce </a:t>
            </a:r>
            <a:r>
              <a:rPr lang="en-US" sz="1800" dirty="0" err="1" smtClean="0"/>
              <a:t>anadromous</a:t>
            </a:r>
            <a:r>
              <a:rPr lang="en-US" sz="1800" dirty="0" smtClean="0"/>
              <a:t> offspring in a large interior watershed. 3-22.</a:t>
            </a:r>
          </a:p>
          <a:p>
            <a:r>
              <a:rPr lang="en-US" sz="1800" dirty="0" err="1" smtClean="0"/>
              <a:t>Hilborn</a:t>
            </a:r>
            <a:r>
              <a:rPr lang="en-US" sz="1800" dirty="0" smtClean="0"/>
              <a:t>, R., Quinn, T.P., Schindler, D.E., and Rogers, D.E. 2003. </a:t>
            </a:r>
            <a:r>
              <a:rPr lang="en-US" sz="1800" dirty="0" err="1" smtClean="0"/>
              <a:t>Biocomplexity</a:t>
            </a:r>
            <a:r>
              <a:rPr lang="en-US" sz="1800" dirty="0" smtClean="0"/>
              <a:t> and fisheries 	sustainability, </a:t>
            </a:r>
            <a:r>
              <a:rPr lang="en-US" sz="1800" dirty="0" err="1" smtClean="0"/>
              <a:t>Proce</a:t>
            </a:r>
            <a:r>
              <a:rPr lang="en-US" sz="1800" dirty="0" smtClean="0"/>
              <a:t>. Natl. Acad. Sci. 100:6564-6568.</a:t>
            </a:r>
          </a:p>
          <a:p>
            <a:r>
              <a:rPr lang="en-US" sz="1800" dirty="0" smtClean="0"/>
              <a:t>Jones, O. and Wang, J. (2009) COLONY: a program for parentage and </a:t>
            </a:r>
            <a:r>
              <a:rPr lang="en-US" sz="1800" dirty="0" err="1" smtClean="0"/>
              <a:t>sibship</a:t>
            </a:r>
            <a:r>
              <a:rPr lang="en-US" sz="1800" dirty="0" smtClean="0"/>
              <a:t> inference from </a:t>
            </a:r>
            <a:r>
              <a:rPr lang="en-US" sz="1800" dirty="0" err="1" smtClean="0"/>
              <a:t>multilocus</a:t>
            </a:r>
            <a:r>
              <a:rPr lang="en-US" sz="1800" dirty="0" smtClean="0"/>
              <a:t> 	genotype data. </a:t>
            </a:r>
            <a:r>
              <a:rPr lang="en-US" sz="1800" i="1" dirty="0" smtClean="0"/>
              <a:t>Molecular Ecology Resources</a:t>
            </a:r>
            <a:r>
              <a:rPr lang="en-US" sz="1800" dirty="0" smtClean="0"/>
              <a:t> 10: 551–555.</a:t>
            </a:r>
          </a:p>
          <a:p>
            <a:r>
              <a:rPr lang="en-US" sz="1800" dirty="0" err="1" smtClean="0"/>
              <a:t>Peakall</a:t>
            </a:r>
            <a:r>
              <a:rPr lang="en-US" sz="1800" dirty="0" smtClean="0"/>
              <a:t>, R. and </a:t>
            </a:r>
            <a:r>
              <a:rPr lang="en-US" sz="1800" dirty="0" err="1" smtClean="0"/>
              <a:t>Smouse</a:t>
            </a:r>
            <a:r>
              <a:rPr lang="en-US" sz="1800" dirty="0" smtClean="0"/>
              <a:t> P.E. (2006) GENALEX 6: genetic analysis in Excel. Population genetic</a:t>
            </a:r>
          </a:p>
        </p:txBody>
      </p:sp>
      <p:sp>
        <p:nvSpPr>
          <p:cNvPr id="79" name="Left Brace 78"/>
          <p:cNvSpPr/>
          <p:nvPr/>
        </p:nvSpPr>
        <p:spPr>
          <a:xfrm rot="16200000">
            <a:off x="24871348" y="28614008"/>
            <a:ext cx="287081" cy="381349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2" descr="C:\Users\lredfield\Desktop\lauraFGlogo (2).png"/>
          <p:cNvPicPr>
            <a:picLocks noChangeAspect="1" noChangeArrowheads="1"/>
          </p:cNvPicPr>
          <p:nvPr/>
        </p:nvPicPr>
        <p:blipFill>
          <a:blip r:embed="rId10" cstate="print"/>
          <a:srcRect/>
          <a:stretch>
            <a:fillRect/>
          </a:stretch>
        </p:blipFill>
        <p:spPr bwMode="auto">
          <a:xfrm>
            <a:off x="1572187" y="665589"/>
            <a:ext cx="3752850" cy="428395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15030</TotalTime>
  <Words>401</Words>
  <Application>Microsoft Office PowerPoint</Application>
  <PresentationFormat>Custom</PresentationFormat>
  <Paragraphs>117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Opulent</vt:lpstr>
      <vt:lpstr>Slide 1</vt:lpstr>
    </vt:vector>
  </TitlesOfParts>
  <Company>Swarthmore College</Company>
  <LinksUpToDate>false</LinksUpToDate>
  <SharedDoc>false</SharedDoc>
  <HyperlinkBase>http://www.swarthmore.edu/NatSci/cpurrin1/posteradvice.htm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scientific posters (Swarthmore College)</dc:title>
  <dc:creator>Colin Purrington</dc:creator>
  <dc:description>Suggestions and gripes to: cpurrin1@swarthmore.edu</dc:description>
  <cp:lastModifiedBy>lredfield</cp:lastModifiedBy>
  <cp:revision>1226</cp:revision>
  <cp:lastPrinted>2004-05-01T11:19:50Z</cp:lastPrinted>
  <dcterms:created xsi:type="dcterms:W3CDTF">2000-07-07T15:10:51Z</dcterms:created>
  <dcterms:modified xsi:type="dcterms:W3CDTF">2013-04-11T19:42:52Z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