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 id="2147483650" r:id="rId3"/>
    <p:sldMasterId id="2147483651" r:id="rId4"/>
    <p:sldMasterId id="2147483685" r:id="rId5"/>
  </p:sldMasterIdLst>
  <p:notesMasterIdLst>
    <p:notesMasterId r:id="rId7"/>
  </p:notesMasterIdLst>
  <p:sldIdLst>
    <p:sldId id="256" r:id="rId6"/>
  </p:sldIdLst>
  <p:sldSz cx="42062400" cy="32004000"/>
  <p:notesSz cx="6858000" cy="9144000"/>
  <p:defaultTextStyle>
    <a:defPPr>
      <a:defRPr lang="en-US"/>
    </a:defPPr>
    <a:lvl1pPr algn="l" rtl="0" fontAlgn="base">
      <a:spcBef>
        <a:spcPct val="0"/>
      </a:spcBef>
      <a:spcAft>
        <a:spcPct val="0"/>
      </a:spcAft>
      <a:defRPr sz="2800" kern="1200">
        <a:solidFill>
          <a:schemeClr val="tx1"/>
        </a:solidFill>
        <a:latin typeface="Arial Narrow" pitchFamily="34" charset="0"/>
        <a:ea typeface="+mn-ea"/>
        <a:cs typeface="+mn-cs"/>
      </a:defRPr>
    </a:lvl1pPr>
    <a:lvl2pPr marL="440832" algn="l" rtl="0" fontAlgn="base">
      <a:spcBef>
        <a:spcPct val="0"/>
      </a:spcBef>
      <a:spcAft>
        <a:spcPct val="0"/>
      </a:spcAft>
      <a:defRPr sz="2800" kern="1200">
        <a:solidFill>
          <a:schemeClr val="tx1"/>
        </a:solidFill>
        <a:latin typeface="Arial Narrow" pitchFamily="34" charset="0"/>
        <a:ea typeface="+mn-ea"/>
        <a:cs typeface="+mn-cs"/>
      </a:defRPr>
    </a:lvl2pPr>
    <a:lvl3pPr marL="881664" algn="l" rtl="0" fontAlgn="base">
      <a:spcBef>
        <a:spcPct val="0"/>
      </a:spcBef>
      <a:spcAft>
        <a:spcPct val="0"/>
      </a:spcAft>
      <a:defRPr sz="2800" kern="1200">
        <a:solidFill>
          <a:schemeClr val="tx1"/>
        </a:solidFill>
        <a:latin typeface="Arial Narrow" pitchFamily="34" charset="0"/>
        <a:ea typeface="+mn-ea"/>
        <a:cs typeface="+mn-cs"/>
      </a:defRPr>
    </a:lvl3pPr>
    <a:lvl4pPr marL="1322497" algn="l" rtl="0" fontAlgn="base">
      <a:spcBef>
        <a:spcPct val="0"/>
      </a:spcBef>
      <a:spcAft>
        <a:spcPct val="0"/>
      </a:spcAft>
      <a:defRPr sz="2800" kern="1200">
        <a:solidFill>
          <a:schemeClr val="tx1"/>
        </a:solidFill>
        <a:latin typeface="Arial Narrow" pitchFamily="34" charset="0"/>
        <a:ea typeface="+mn-ea"/>
        <a:cs typeface="+mn-cs"/>
      </a:defRPr>
    </a:lvl4pPr>
    <a:lvl5pPr marL="1763329" algn="l" rtl="0" fontAlgn="base">
      <a:spcBef>
        <a:spcPct val="0"/>
      </a:spcBef>
      <a:spcAft>
        <a:spcPct val="0"/>
      </a:spcAft>
      <a:defRPr sz="2800" kern="1200">
        <a:solidFill>
          <a:schemeClr val="tx1"/>
        </a:solidFill>
        <a:latin typeface="Arial Narrow" pitchFamily="34" charset="0"/>
        <a:ea typeface="+mn-ea"/>
        <a:cs typeface="+mn-cs"/>
      </a:defRPr>
    </a:lvl5pPr>
    <a:lvl6pPr marL="2204161" algn="l" defTabSz="881664" rtl="0" eaLnBrk="1" latinLnBrk="0" hangingPunct="1">
      <a:defRPr sz="2800" kern="1200">
        <a:solidFill>
          <a:schemeClr val="tx1"/>
        </a:solidFill>
        <a:latin typeface="Arial Narrow" pitchFamily="34" charset="0"/>
        <a:ea typeface="+mn-ea"/>
        <a:cs typeface="+mn-cs"/>
      </a:defRPr>
    </a:lvl6pPr>
    <a:lvl7pPr marL="2644993" algn="l" defTabSz="881664" rtl="0" eaLnBrk="1" latinLnBrk="0" hangingPunct="1">
      <a:defRPr sz="2800" kern="1200">
        <a:solidFill>
          <a:schemeClr val="tx1"/>
        </a:solidFill>
        <a:latin typeface="Arial Narrow" pitchFamily="34" charset="0"/>
        <a:ea typeface="+mn-ea"/>
        <a:cs typeface="+mn-cs"/>
      </a:defRPr>
    </a:lvl7pPr>
    <a:lvl8pPr marL="3085826" algn="l" defTabSz="881664" rtl="0" eaLnBrk="1" latinLnBrk="0" hangingPunct="1">
      <a:defRPr sz="2800" kern="1200">
        <a:solidFill>
          <a:schemeClr val="tx1"/>
        </a:solidFill>
        <a:latin typeface="Arial Narrow" pitchFamily="34" charset="0"/>
        <a:ea typeface="+mn-ea"/>
        <a:cs typeface="+mn-cs"/>
      </a:defRPr>
    </a:lvl8pPr>
    <a:lvl9pPr marL="3526658" algn="l" defTabSz="881664" rtl="0" eaLnBrk="1" latinLnBrk="0" hangingPunct="1">
      <a:defRPr sz="28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3453">
          <p15:clr>
            <a:srgbClr val="A4A3A4"/>
          </p15:clr>
        </p15:guide>
        <p15:guide id="2" orient="horz" pos="19722">
          <p15:clr>
            <a:srgbClr val="A4A3A4"/>
          </p15:clr>
        </p15:guide>
        <p15:guide id="3" pos="419">
          <p15:clr>
            <a:srgbClr val="A4A3A4"/>
          </p15:clr>
        </p15:guide>
        <p15:guide id="4" pos="6445">
          <p15:clr>
            <a:srgbClr val="A4A3A4"/>
          </p15:clr>
        </p15:guide>
        <p15:guide id="5" pos="6936">
          <p15:clr>
            <a:srgbClr val="A4A3A4"/>
          </p15:clr>
        </p15:guide>
        <p15:guide id="6" pos="12962">
          <p15:clr>
            <a:srgbClr val="A4A3A4"/>
          </p15:clr>
        </p15:guide>
        <p15:guide id="7" pos="13445">
          <p15:clr>
            <a:srgbClr val="A4A3A4"/>
          </p15:clr>
        </p15:guide>
        <p15:guide id="8" pos="19471">
          <p15:clr>
            <a:srgbClr val="A4A3A4"/>
          </p15:clr>
        </p15:guide>
        <p15:guide id="9" pos="19969">
          <p15:clr>
            <a:srgbClr val="A4A3A4"/>
          </p15:clr>
        </p15:guide>
        <p15:guide id="10" pos="259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B0B9"/>
    <a:srgbClr val="96BCB5"/>
    <a:srgbClr val="3399FF"/>
    <a:srgbClr val="0066FF"/>
    <a:srgbClr val="FF9900"/>
    <a:srgbClr val="CC0000"/>
    <a:srgbClr val="993300"/>
    <a:srgbClr val="009900"/>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9880" autoAdjust="0"/>
  </p:normalViewPr>
  <p:slideViewPr>
    <p:cSldViewPr snapToGrid="0" snapToObjects="1">
      <p:cViewPr varScale="1">
        <p:scale>
          <a:sx n="27" d="100"/>
          <a:sy n="27" d="100"/>
        </p:scale>
        <p:origin x="1566" y="132"/>
      </p:cViewPr>
      <p:guideLst>
        <p:guide orient="horz" pos="3453"/>
        <p:guide orient="horz" pos="19722"/>
        <p:guide pos="419"/>
        <p:guide pos="6445"/>
        <p:guide pos="6936"/>
        <p:guide pos="12962"/>
        <p:guide pos="13445"/>
        <p:guide pos="19471"/>
        <p:guide pos="19969"/>
        <p:guide pos="25995"/>
      </p:guideLst>
    </p:cSldViewPr>
  </p:slideViewPr>
  <p:notesTextViewPr>
    <p:cViewPr>
      <p:scale>
        <a:sx n="100" d="100"/>
        <a:sy n="100" d="100"/>
      </p:scale>
      <p:origin x="0" y="0"/>
    </p:cViewPr>
  </p:notesTextViewPr>
  <p:sorterViewPr>
    <p:cViewPr>
      <p:scale>
        <a:sx n="66" d="100"/>
        <a:sy n="66" d="100"/>
      </p:scale>
      <p:origin x="0" y="21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2.xml"/><Relationship Id="rId7" Type="http://schemas.openxmlformats.org/officeDocument/2006/relationships/notesMaster" Target="notesMasters/notesMaster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4.xml"/><Relationship Id="rId10"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76338" y="685800"/>
            <a:ext cx="45053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4FE509E-539C-446C-A847-06A0510DD164}" type="slidenum">
              <a:rPr lang="en-US"/>
              <a:pPr>
                <a:defRPr/>
              </a:pPr>
              <a:t>‹#›</a:t>
            </a:fld>
            <a:endParaRPr lang="en-US"/>
          </a:p>
        </p:txBody>
      </p:sp>
    </p:spTree>
    <p:extLst>
      <p:ext uri="{BB962C8B-B14F-4D97-AF65-F5344CB8AC3E}">
        <p14:creationId xmlns:p14="http://schemas.microsoft.com/office/powerpoint/2010/main" val="3361107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40832" algn="l" rtl="0" eaLnBrk="0" fontAlgn="base" hangingPunct="0">
      <a:spcBef>
        <a:spcPct val="30000"/>
      </a:spcBef>
      <a:spcAft>
        <a:spcPct val="0"/>
      </a:spcAft>
      <a:defRPr sz="1200" kern="1200">
        <a:solidFill>
          <a:schemeClr val="tx1"/>
        </a:solidFill>
        <a:latin typeface="Arial" charset="0"/>
        <a:ea typeface="+mn-ea"/>
        <a:cs typeface="+mn-cs"/>
      </a:defRPr>
    </a:lvl2pPr>
    <a:lvl3pPr marL="881664" algn="l" rtl="0" eaLnBrk="0" fontAlgn="base" hangingPunct="0">
      <a:spcBef>
        <a:spcPct val="30000"/>
      </a:spcBef>
      <a:spcAft>
        <a:spcPct val="0"/>
      </a:spcAft>
      <a:defRPr sz="1200" kern="1200">
        <a:solidFill>
          <a:schemeClr val="tx1"/>
        </a:solidFill>
        <a:latin typeface="Arial" charset="0"/>
        <a:ea typeface="+mn-ea"/>
        <a:cs typeface="+mn-cs"/>
      </a:defRPr>
    </a:lvl3pPr>
    <a:lvl4pPr marL="1322497" algn="l" rtl="0" eaLnBrk="0" fontAlgn="base" hangingPunct="0">
      <a:spcBef>
        <a:spcPct val="30000"/>
      </a:spcBef>
      <a:spcAft>
        <a:spcPct val="0"/>
      </a:spcAft>
      <a:defRPr sz="1200" kern="1200">
        <a:solidFill>
          <a:schemeClr val="tx1"/>
        </a:solidFill>
        <a:latin typeface="Arial" charset="0"/>
        <a:ea typeface="+mn-ea"/>
        <a:cs typeface="+mn-cs"/>
      </a:defRPr>
    </a:lvl4pPr>
    <a:lvl5pPr marL="1763329" algn="l" rtl="0" eaLnBrk="0" fontAlgn="base" hangingPunct="0">
      <a:spcBef>
        <a:spcPct val="30000"/>
      </a:spcBef>
      <a:spcAft>
        <a:spcPct val="0"/>
      </a:spcAft>
      <a:defRPr sz="1200" kern="1200">
        <a:solidFill>
          <a:schemeClr val="tx1"/>
        </a:solidFill>
        <a:latin typeface="Arial" charset="0"/>
        <a:ea typeface="+mn-ea"/>
        <a:cs typeface="+mn-cs"/>
      </a:defRPr>
    </a:lvl5pPr>
    <a:lvl6pPr marL="2204161" algn="l" defTabSz="881664" rtl="0" eaLnBrk="1" latinLnBrk="0" hangingPunct="1">
      <a:defRPr sz="1200" kern="1200">
        <a:solidFill>
          <a:schemeClr val="tx1"/>
        </a:solidFill>
        <a:latin typeface="+mn-lt"/>
        <a:ea typeface="+mn-ea"/>
        <a:cs typeface="+mn-cs"/>
      </a:defRPr>
    </a:lvl6pPr>
    <a:lvl7pPr marL="2644993" algn="l" defTabSz="881664" rtl="0" eaLnBrk="1" latinLnBrk="0" hangingPunct="1">
      <a:defRPr sz="1200" kern="1200">
        <a:solidFill>
          <a:schemeClr val="tx1"/>
        </a:solidFill>
        <a:latin typeface="+mn-lt"/>
        <a:ea typeface="+mn-ea"/>
        <a:cs typeface="+mn-cs"/>
      </a:defRPr>
    </a:lvl7pPr>
    <a:lvl8pPr marL="3085826" algn="l" defTabSz="881664" rtl="0" eaLnBrk="1" latinLnBrk="0" hangingPunct="1">
      <a:defRPr sz="1200" kern="1200">
        <a:solidFill>
          <a:schemeClr val="tx1"/>
        </a:solidFill>
        <a:latin typeface="+mn-lt"/>
        <a:ea typeface="+mn-ea"/>
        <a:cs typeface="+mn-cs"/>
      </a:defRPr>
    </a:lvl8pPr>
    <a:lvl9pPr marL="3526658" algn="l" defTabSz="8816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eaLnBrk="1" hangingPunct="1"/>
            <a:fld id="{17C2A62E-174F-4E47-863A-4106D633BC8B}" type="slidenum">
              <a:rPr lang="en-US" sz="1200" smtClean="0">
                <a:latin typeface="Arial" pitchFamily="34" charset="0"/>
              </a:rPr>
              <a:pPr eaLnBrk="1" hangingPunct="1"/>
              <a:t>1</a:t>
            </a:fld>
            <a:endParaRPr lang="en-US" sz="1200" smtClean="0">
              <a:latin typeface="Arial" pitchFamily="34" charset="0"/>
            </a:endParaRPr>
          </a:p>
        </p:txBody>
      </p:sp>
      <p:sp>
        <p:nvSpPr>
          <p:cNvPr id="6147" name="Rectangle 2"/>
          <p:cNvSpPr>
            <a:spLocks noGrp="1" noRot="1" noChangeAspect="1" noChangeArrowheads="1" noTextEdit="1"/>
          </p:cNvSpPr>
          <p:nvPr>
            <p:ph type="sldImg"/>
          </p:nvPr>
        </p:nvSpPr>
        <p:spPr>
          <a:xfrm>
            <a:off x="1176338" y="685800"/>
            <a:ext cx="4505325" cy="3429000"/>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30739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89" y="9942601"/>
            <a:ext cx="35751823" cy="6858882"/>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056" y="18134983"/>
            <a:ext cx="29444289" cy="8180035"/>
          </a:xfrm>
        </p:spPr>
        <p:txBody>
          <a:bodyPr/>
          <a:lstStyle>
            <a:lvl1pPr marL="0" indent="0" algn="ctr">
              <a:buNone/>
              <a:defRPr/>
            </a:lvl1pPr>
            <a:lvl2pPr marL="440832" indent="0" algn="ctr">
              <a:buNone/>
              <a:defRPr/>
            </a:lvl2pPr>
            <a:lvl3pPr marL="881664" indent="0" algn="ctr">
              <a:buNone/>
              <a:defRPr/>
            </a:lvl3pPr>
            <a:lvl4pPr marL="1322497" indent="0" algn="ctr">
              <a:buNone/>
              <a:defRPr/>
            </a:lvl4pPr>
            <a:lvl5pPr marL="1763329" indent="0" algn="ctr">
              <a:buNone/>
              <a:defRPr/>
            </a:lvl5pPr>
            <a:lvl6pPr marL="2204161" indent="0" algn="ctr">
              <a:buNone/>
              <a:defRPr/>
            </a:lvl6pPr>
            <a:lvl7pPr marL="2644993" indent="0" algn="ctr">
              <a:buNone/>
              <a:defRPr/>
            </a:lvl7pPr>
            <a:lvl8pPr marL="3085826" indent="0" algn="ctr">
              <a:buNone/>
              <a:defRPr/>
            </a:lvl8pPr>
            <a:lvl9pPr marL="35266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5305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182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89984" y="1237809"/>
            <a:ext cx="10107877" cy="30070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4833" y="1237809"/>
            <a:ext cx="30179102" cy="30070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8985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89" y="9942601"/>
            <a:ext cx="35751823" cy="6858882"/>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056" y="18134983"/>
            <a:ext cx="29444289" cy="8180035"/>
          </a:xfrm>
        </p:spPr>
        <p:txBody>
          <a:bodyPr/>
          <a:lstStyle>
            <a:lvl1pPr marL="0" indent="0" algn="ctr">
              <a:buNone/>
              <a:defRPr/>
            </a:lvl1pPr>
            <a:lvl2pPr marL="440832" indent="0" algn="ctr">
              <a:buNone/>
              <a:defRPr/>
            </a:lvl2pPr>
            <a:lvl3pPr marL="881664" indent="0" algn="ctr">
              <a:buNone/>
              <a:defRPr/>
            </a:lvl3pPr>
            <a:lvl4pPr marL="1322497" indent="0" algn="ctr">
              <a:buNone/>
              <a:defRPr/>
            </a:lvl4pPr>
            <a:lvl5pPr marL="1763329" indent="0" algn="ctr">
              <a:buNone/>
              <a:defRPr/>
            </a:lvl5pPr>
            <a:lvl6pPr marL="2204161" indent="0" algn="ctr">
              <a:buNone/>
              <a:defRPr/>
            </a:lvl6pPr>
            <a:lvl7pPr marL="2644993" indent="0" algn="ctr">
              <a:buNone/>
              <a:defRPr/>
            </a:lvl7pPr>
            <a:lvl8pPr marL="3085826" indent="0" algn="ctr">
              <a:buNone/>
              <a:defRPr/>
            </a:lvl8pPr>
            <a:lvl9pPr marL="35266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4207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5476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7" y="20565843"/>
            <a:ext cx="35753345" cy="6355733"/>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7" y="13564968"/>
            <a:ext cx="35753345" cy="7000875"/>
          </a:xfrm>
        </p:spPr>
        <p:txBody>
          <a:bodyPr anchor="b"/>
          <a:lstStyle>
            <a:lvl1pPr marL="0" indent="0">
              <a:buNone/>
              <a:defRPr sz="1900"/>
            </a:lvl1pPr>
            <a:lvl2pPr marL="440832" indent="0">
              <a:buNone/>
              <a:defRPr sz="1700"/>
            </a:lvl2pPr>
            <a:lvl3pPr marL="881664" indent="0">
              <a:buNone/>
              <a:defRPr sz="1500"/>
            </a:lvl3pPr>
            <a:lvl4pPr marL="1322497" indent="0">
              <a:buNone/>
              <a:defRPr sz="1300"/>
            </a:lvl4pPr>
            <a:lvl5pPr marL="1763329" indent="0">
              <a:buNone/>
              <a:defRPr sz="1300"/>
            </a:lvl5pPr>
            <a:lvl6pPr marL="2204161" indent="0">
              <a:buNone/>
              <a:defRPr sz="1300"/>
            </a:lvl6pPr>
            <a:lvl7pPr marL="2644993" indent="0">
              <a:buNone/>
              <a:defRPr sz="1300"/>
            </a:lvl7pPr>
            <a:lvl8pPr marL="3085826" indent="0">
              <a:buNone/>
              <a:defRPr sz="1300"/>
            </a:lvl8pPr>
            <a:lvl9pPr marL="3526658" indent="0">
              <a:buNone/>
              <a:defRPr sz="1300"/>
            </a:lvl9pPr>
          </a:lstStyle>
          <a:p>
            <a:pPr lvl="0"/>
            <a:r>
              <a:rPr lang="en-US" smtClean="0"/>
              <a:t>Click to edit Master text styles</a:t>
            </a:r>
          </a:p>
        </p:txBody>
      </p:sp>
    </p:spTree>
    <p:extLst>
      <p:ext uri="{BB962C8B-B14F-4D97-AF65-F5344CB8AC3E}">
        <p14:creationId xmlns:p14="http://schemas.microsoft.com/office/powerpoint/2010/main" val="3619014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4833" y="5482167"/>
            <a:ext cx="4705548" cy="25825759"/>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16431" y="5482167"/>
            <a:ext cx="4707070" cy="25825759"/>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018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281024"/>
            <a:ext cx="37857377"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1" y="7164476"/>
            <a:ext cx="18584863" cy="2984941"/>
          </a:xfrm>
        </p:spPr>
        <p:txBody>
          <a:bodyPr anchor="b"/>
          <a:lstStyle>
            <a:lvl1pPr marL="0" indent="0">
              <a:buNone/>
              <a:defRPr sz="2300" b="1"/>
            </a:lvl1pPr>
            <a:lvl2pPr marL="440832" indent="0">
              <a:buNone/>
              <a:defRPr sz="1900" b="1"/>
            </a:lvl2pPr>
            <a:lvl3pPr marL="881664" indent="0">
              <a:buNone/>
              <a:defRPr sz="1700" b="1"/>
            </a:lvl3pPr>
            <a:lvl4pPr marL="1322497" indent="0">
              <a:buNone/>
              <a:defRPr sz="1500" b="1"/>
            </a:lvl4pPr>
            <a:lvl5pPr marL="1763329" indent="0">
              <a:buNone/>
              <a:defRPr sz="1500" b="1"/>
            </a:lvl5pPr>
            <a:lvl6pPr marL="2204161" indent="0">
              <a:buNone/>
              <a:defRPr sz="1500" b="1"/>
            </a:lvl6pPr>
            <a:lvl7pPr marL="2644993" indent="0">
              <a:buNone/>
              <a:defRPr sz="1500" b="1"/>
            </a:lvl7pPr>
            <a:lvl8pPr marL="3085826" indent="0">
              <a:buNone/>
              <a:defRPr sz="1500" b="1"/>
            </a:lvl8pPr>
            <a:lvl9pPr marL="352665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102511" y="10149417"/>
            <a:ext cx="18584863" cy="1843903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20" y="7164476"/>
            <a:ext cx="18592469" cy="2984941"/>
          </a:xfrm>
        </p:spPr>
        <p:txBody>
          <a:bodyPr anchor="b"/>
          <a:lstStyle>
            <a:lvl1pPr marL="0" indent="0">
              <a:buNone/>
              <a:defRPr sz="2300" b="1"/>
            </a:lvl1pPr>
            <a:lvl2pPr marL="440832" indent="0">
              <a:buNone/>
              <a:defRPr sz="1900" b="1"/>
            </a:lvl2pPr>
            <a:lvl3pPr marL="881664" indent="0">
              <a:buNone/>
              <a:defRPr sz="1700" b="1"/>
            </a:lvl3pPr>
            <a:lvl4pPr marL="1322497" indent="0">
              <a:buNone/>
              <a:defRPr sz="1500" b="1"/>
            </a:lvl4pPr>
            <a:lvl5pPr marL="1763329" indent="0">
              <a:buNone/>
              <a:defRPr sz="1500" b="1"/>
            </a:lvl5pPr>
            <a:lvl6pPr marL="2204161" indent="0">
              <a:buNone/>
              <a:defRPr sz="1500" b="1"/>
            </a:lvl6pPr>
            <a:lvl7pPr marL="2644993" indent="0">
              <a:buNone/>
              <a:defRPr sz="1500" b="1"/>
            </a:lvl7pPr>
            <a:lvl8pPr marL="3085826" indent="0">
              <a:buNone/>
              <a:defRPr sz="1500" b="1"/>
            </a:lvl8pPr>
            <a:lvl9pPr marL="352665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21367420" y="10149417"/>
            <a:ext cx="18592469" cy="1843903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0461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4154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552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1" y="1274851"/>
            <a:ext cx="13838238" cy="54219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6445839" y="1274851"/>
            <a:ext cx="23514050" cy="27313599"/>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1" y="6696825"/>
            <a:ext cx="13838238" cy="21891625"/>
          </a:xfrm>
        </p:spPr>
        <p:txBody>
          <a:bodyPr/>
          <a:lstStyle>
            <a:lvl1pPr marL="0" indent="0">
              <a:buNone/>
              <a:defRPr sz="1300"/>
            </a:lvl1pPr>
            <a:lvl2pPr marL="440832" indent="0">
              <a:buNone/>
              <a:defRPr sz="1200"/>
            </a:lvl2pPr>
            <a:lvl3pPr marL="881664" indent="0">
              <a:buNone/>
              <a:defRPr sz="1000"/>
            </a:lvl3pPr>
            <a:lvl4pPr marL="1322497" indent="0">
              <a:buNone/>
              <a:defRPr sz="900"/>
            </a:lvl4pPr>
            <a:lvl5pPr marL="1763329" indent="0">
              <a:buNone/>
              <a:defRPr sz="900"/>
            </a:lvl5pPr>
            <a:lvl6pPr marL="2204161" indent="0">
              <a:buNone/>
              <a:defRPr sz="900"/>
            </a:lvl6pPr>
            <a:lvl7pPr marL="2644993" indent="0">
              <a:buNone/>
              <a:defRPr sz="900"/>
            </a:lvl7pPr>
            <a:lvl8pPr marL="3085826" indent="0">
              <a:buNone/>
              <a:defRPr sz="900"/>
            </a:lvl8pPr>
            <a:lvl9pPr marL="3526658" indent="0">
              <a:buNone/>
              <a:defRPr sz="900"/>
            </a:lvl9pPr>
          </a:lstStyle>
          <a:p>
            <a:pPr lvl="0"/>
            <a:r>
              <a:rPr lang="en-US" smtClean="0"/>
              <a:t>Click to edit Master text styles</a:t>
            </a:r>
          </a:p>
        </p:txBody>
      </p:sp>
    </p:spTree>
    <p:extLst>
      <p:ext uri="{BB962C8B-B14F-4D97-AF65-F5344CB8AC3E}">
        <p14:creationId xmlns:p14="http://schemas.microsoft.com/office/powerpoint/2010/main" val="404894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0454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9" y="22402492"/>
            <a:ext cx="25237744" cy="2645392"/>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8244219" y="2859927"/>
            <a:ext cx="25237744" cy="19201473"/>
          </a:xfrm>
        </p:spPr>
        <p:txBody>
          <a:bodyPr/>
          <a:lstStyle>
            <a:lvl1pPr marL="0" indent="0">
              <a:buNone/>
              <a:defRPr sz="3100"/>
            </a:lvl1pPr>
            <a:lvl2pPr marL="440832" indent="0">
              <a:buNone/>
              <a:defRPr sz="2700"/>
            </a:lvl2pPr>
            <a:lvl3pPr marL="881664" indent="0">
              <a:buNone/>
              <a:defRPr sz="2300"/>
            </a:lvl3pPr>
            <a:lvl4pPr marL="1322497" indent="0">
              <a:buNone/>
              <a:defRPr sz="1900"/>
            </a:lvl4pPr>
            <a:lvl5pPr marL="1763329" indent="0">
              <a:buNone/>
              <a:defRPr sz="1900"/>
            </a:lvl5pPr>
            <a:lvl6pPr marL="2204161" indent="0">
              <a:buNone/>
              <a:defRPr sz="1900"/>
            </a:lvl6pPr>
            <a:lvl7pPr marL="2644993" indent="0">
              <a:buNone/>
              <a:defRPr sz="1900"/>
            </a:lvl7pPr>
            <a:lvl8pPr marL="3085826" indent="0">
              <a:buNone/>
              <a:defRPr sz="1900"/>
            </a:lvl8pPr>
            <a:lvl9pPr marL="3526658" indent="0">
              <a:buNone/>
              <a:defRPr sz="1900"/>
            </a:lvl9pPr>
          </a:lstStyle>
          <a:p>
            <a:pPr lvl="0"/>
            <a:endParaRPr lang="en-US" noProof="0" smtClean="0"/>
          </a:p>
        </p:txBody>
      </p:sp>
      <p:sp>
        <p:nvSpPr>
          <p:cNvPr id="4" name="Text Placeholder 3"/>
          <p:cNvSpPr>
            <a:spLocks noGrp="1"/>
          </p:cNvSpPr>
          <p:nvPr>
            <p:ph type="body" sz="half" idx="2"/>
          </p:nvPr>
        </p:nvSpPr>
        <p:spPr>
          <a:xfrm>
            <a:off x="8244219" y="25047885"/>
            <a:ext cx="25237744" cy="3755098"/>
          </a:xfrm>
        </p:spPr>
        <p:txBody>
          <a:bodyPr/>
          <a:lstStyle>
            <a:lvl1pPr marL="0" indent="0">
              <a:buNone/>
              <a:defRPr sz="1300"/>
            </a:lvl1pPr>
            <a:lvl2pPr marL="440832" indent="0">
              <a:buNone/>
              <a:defRPr sz="1200"/>
            </a:lvl2pPr>
            <a:lvl3pPr marL="881664" indent="0">
              <a:buNone/>
              <a:defRPr sz="1000"/>
            </a:lvl3pPr>
            <a:lvl4pPr marL="1322497" indent="0">
              <a:buNone/>
              <a:defRPr sz="900"/>
            </a:lvl4pPr>
            <a:lvl5pPr marL="1763329" indent="0">
              <a:buNone/>
              <a:defRPr sz="900"/>
            </a:lvl5pPr>
            <a:lvl6pPr marL="2204161" indent="0">
              <a:buNone/>
              <a:defRPr sz="900"/>
            </a:lvl6pPr>
            <a:lvl7pPr marL="2644993" indent="0">
              <a:buNone/>
              <a:defRPr sz="900"/>
            </a:lvl7pPr>
            <a:lvl8pPr marL="3085826" indent="0">
              <a:buNone/>
              <a:defRPr sz="900"/>
            </a:lvl8pPr>
            <a:lvl9pPr marL="3526658" indent="0">
              <a:buNone/>
              <a:defRPr sz="900"/>
            </a:lvl9pPr>
          </a:lstStyle>
          <a:p>
            <a:pPr lvl="0"/>
            <a:r>
              <a:rPr lang="en-US" smtClean="0"/>
              <a:t>Click to edit Master text styles</a:t>
            </a:r>
          </a:p>
        </p:txBody>
      </p:sp>
    </p:spTree>
    <p:extLst>
      <p:ext uri="{BB962C8B-B14F-4D97-AF65-F5344CB8AC3E}">
        <p14:creationId xmlns:p14="http://schemas.microsoft.com/office/powerpoint/2010/main" val="286734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280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89984" y="1237809"/>
            <a:ext cx="10107877" cy="30070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4833" y="1237809"/>
            <a:ext cx="30179102" cy="30070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6701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89" y="9942601"/>
            <a:ext cx="35751823" cy="6858882"/>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056" y="18134983"/>
            <a:ext cx="29444289" cy="8180035"/>
          </a:xfrm>
        </p:spPr>
        <p:txBody>
          <a:bodyPr/>
          <a:lstStyle>
            <a:lvl1pPr marL="0" indent="0" algn="ctr">
              <a:buNone/>
              <a:defRPr/>
            </a:lvl1pPr>
            <a:lvl2pPr marL="440832" indent="0" algn="ctr">
              <a:buNone/>
              <a:defRPr/>
            </a:lvl2pPr>
            <a:lvl3pPr marL="881664" indent="0" algn="ctr">
              <a:buNone/>
              <a:defRPr/>
            </a:lvl3pPr>
            <a:lvl4pPr marL="1322497" indent="0" algn="ctr">
              <a:buNone/>
              <a:defRPr/>
            </a:lvl4pPr>
            <a:lvl5pPr marL="1763329" indent="0" algn="ctr">
              <a:buNone/>
              <a:defRPr/>
            </a:lvl5pPr>
            <a:lvl6pPr marL="2204161" indent="0" algn="ctr">
              <a:buNone/>
              <a:defRPr/>
            </a:lvl6pPr>
            <a:lvl7pPr marL="2644993" indent="0" algn="ctr">
              <a:buNone/>
              <a:defRPr/>
            </a:lvl7pPr>
            <a:lvl8pPr marL="3085826" indent="0" algn="ctr">
              <a:buNone/>
              <a:defRPr/>
            </a:lvl8pPr>
            <a:lvl9pPr marL="35266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08858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9922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7" y="20565843"/>
            <a:ext cx="35753345" cy="6355733"/>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7" y="13564968"/>
            <a:ext cx="35753345" cy="7000875"/>
          </a:xfrm>
        </p:spPr>
        <p:txBody>
          <a:bodyPr anchor="b"/>
          <a:lstStyle>
            <a:lvl1pPr marL="0" indent="0">
              <a:buNone/>
              <a:defRPr sz="1900"/>
            </a:lvl1pPr>
            <a:lvl2pPr marL="440832" indent="0">
              <a:buNone/>
              <a:defRPr sz="1700"/>
            </a:lvl2pPr>
            <a:lvl3pPr marL="881664" indent="0">
              <a:buNone/>
              <a:defRPr sz="1500"/>
            </a:lvl3pPr>
            <a:lvl4pPr marL="1322497" indent="0">
              <a:buNone/>
              <a:defRPr sz="1300"/>
            </a:lvl4pPr>
            <a:lvl5pPr marL="1763329" indent="0">
              <a:buNone/>
              <a:defRPr sz="1300"/>
            </a:lvl5pPr>
            <a:lvl6pPr marL="2204161" indent="0">
              <a:buNone/>
              <a:defRPr sz="1300"/>
            </a:lvl6pPr>
            <a:lvl7pPr marL="2644993" indent="0">
              <a:buNone/>
              <a:defRPr sz="1300"/>
            </a:lvl7pPr>
            <a:lvl8pPr marL="3085826" indent="0">
              <a:buNone/>
              <a:defRPr sz="1300"/>
            </a:lvl8pPr>
            <a:lvl9pPr marL="3526658" indent="0">
              <a:buNone/>
              <a:defRPr sz="1300"/>
            </a:lvl9pPr>
          </a:lstStyle>
          <a:p>
            <a:pPr lvl="0"/>
            <a:r>
              <a:rPr lang="en-US" smtClean="0"/>
              <a:t>Click to edit Master text styles</a:t>
            </a:r>
          </a:p>
        </p:txBody>
      </p:sp>
    </p:spTree>
    <p:extLst>
      <p:ext uri="{BB962C8B-B14F-4D97-AF65-F5344CB8AC3E}">
        <p14:creationId xmlns:p14="http://schemas.microsoft.com/office/powerpoint/2010/main" val="564134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4832" y="5482167"/>
            <a:ext cx="20142729" cy="25825759"/>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953612" y="5482167"/>
            <a:ext cx="20144250" cy="25825759"/>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1646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281024"/>
            <a:ext cx="37857377"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1" y="7164476"/>
            <a:ext cx="18584863" cy="2984941"/>
          </a:xfrm>
        </p:spPr>
        <p:txBody>
          <a:bodyPr anchor="b"/>
          <a:lstStyle>
            <a:lvl1pPr marL="0" indent="0">
              <a:buNone/>
              <a:defRPr sz="2300" b="1"/>
            </a:lvl1pPr>
            <a:lvl2pPr marL="440832" indent="0">
              <a:buNone/>
              <a:defRPr sz="1900" b="1"/>
            </a:lvl2pPr>
            <a:lvl3pPr marL="881664" indent="0">
              <a:buNone/>
              <a:defRPr sz="1700" b="1"/>
            </a:lvl3pPr>
            <a:lvl4pPr marL="1322497" indent="0">
              <a:buNone/>
              <a:defRPr sz="1500" b="1"/>
            </a:lvl4pPr>
            <a:lvl5pPr marL="1763329" indent="0">
              <a:buNone/>
              <a:defRPr sz="1500" b="1"/>
            </a:lvl5pPr>
            <a:lvl6pPr marL="2204161" indent="0">
              <a:buNone/>
              <a:defRPr sz="1500" b="1"/>
            </a:lvl6pPr>
            <a:lvl7pPr marL="2644993" indent="0">
              <a:buNone/>
              <a:defRPr sz="1500" b="1"/>
            </a:lvl7pPr>
            <a:lvl8pPr marL="3085826" indent="0">
              <a:buNone/>
              <a:defRPr sz="1500" b="1"/>
            </a:lvl8pPr>
            <a:lvl9pPr marL="352665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102511" y="10149417"/>
            <a:ext cx="18584863" cy="1843903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20" y="7164476"/>
            <a:ext cx="18592469" cy="2984941"/>
          </a:xfrm>
        </p:spPr>
        <p:txBody>
          <a:bodyPr anchor="b"/>
          <a:lstStyle>
            <a:lvl1pPr marL="0" indent="0">
              <a:buNone/>
              <a:defRPr sz="2300" b="1"/>
            </a:lvl1pPr>
            <a:lvl2pPr marL="440832" indent="0">
              <a:buNone/>
              <a:defRPr sz="1900" b="1"/>
            </a:lvl2pPr>
            <a:lvl3pPr marL="881664" indent="0">
              <a:buNone/>
              <a:defRPr sz="1700" b="1"/>
            </a:lvl3pPr>
            <a:lvl4pPr marL="1322497" indent="0">
              <a:buNone/>
              <a:defRPr sz="1500" b="1"/>
            </a:lvl4pPr>
            <a:lvl5pPr marL="1763329" indent="0">
              <a:buNone/>
              <a:defRPr sz="1500" b="1"/>
            </a:lvl5pPr>
            <a:lvl6pPr marL="2204161" indent="0">
              <a:buNone/>
              <a:defRPr sz="1500" b="1"/>
            </a:lvl6pPr>
            <a:lvl7pPr marL="2644993" indent="0">
              <a:buNone/>
              <a:defRPr sz="1500" b="1"/>
            </a:lvl7pPr>
            <a:lvl8pPr marL="3085826" indent="0">
              <a:buNone/>
              <a:defRPr sz="1500" b="1"/>
            </a:lvl8pPr>
            <a:lvl9pPr marL="352665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21367420" y="10149417"/>
            <a:ext cx="18592469" cy="1843903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508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2720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39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7" y="20565843"/>
            <a:ext cx="35753345" cy="6355733"/>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7" y="13564968"/>
            <a:ext cx="35753345" cy="7000875"/>
          </a:xfrm>
        </p:spPr>
        <p:txBody>
          <a:bodyPr anchor="b"/>
          <a:lstStyle>
            <a:lvl1pPr marL="0" indent="0">
              <a:buNone/>
              <a:defRPr sz="1900"/>
            </a:lvl1pPr>
            <a:lvl2pPr marL="440832" indent="0">
              <a:buNone/>
              <a:defRPr sz="1700"/>
            </a:lvl2pPr>
            <a:lvl3pPr marL="881664" indent="0">
              <a:buNone/>
              <a:defRPr sz="1500"/>
            </a:lvl3pPr>
            <a:lvl4pPr marL="1322497" indent="0">
              <a:buNone/>
              <a:defRPr sz="1300"/>
            </a:lvl4pPr>
            <a:lvl5pPr marL="1763329" indent="0">
              <a:buNone/>
              <a:defRPr sz="1300"/>
            </a:lvl5pPr>
            <a:lvl6pPr marL="2204161" indent="0">
              <a:buNone/>
              <a:defRPr sz="1300"/>
            </a:lvl6pPr>
            <a:lvl7pPr marL="2644993" indent="0">
              <a:buNone/>
              <a:defRPr sz="1300"/>
            </a:lvl7pPr>
            <a:lvl8pPr marL="3085826" indent="0">
              <a:buNone/>
              <a:defRPr sz="1300"/>
            </a:lvl8pPr>
            <a:lvl9pPr marL="3526658" indent="0">
              <a:buNone/>
              <a:defRPr sz="1300"/>
            </a:lvl9pPr>
          </a:lstStyle>
          <a:p>
            <a:pPr lvl="0"/>
            <a:r>
              <a:rPr lang="en-US" smtClean="0"/>
              <a:t>Click to edit Master text styles</a:t>
            </a:r>
          </a:p>
        </p:txBody>
      </p:sp>
    </p:spTree>
    <p:extLst>
      <p:ext uri="{BB962C8B-B14F-4D97-AF65-F5344CB8AC3E}">
        <p14:creationId xmlns:p14="http://schemas.microsoft.com/office/powerpoint/2010/main" val="2192334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1" y="1274851"/>
            <a:ext cx="13838238" cy="54219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6445839" y="1274851"/>
            <a:ext cx="23514050" cy="27313599"/>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1" y="6696825"/>
            <a:ext cx="13838238" cy="21891625"/>
          </a:xfrm>
        </p:spPr>
        <p:txBody>
          <a:bodyPr/>
          <a:lstStyle>
            <a:lvl1pPr marL="0" indent="0">
              <a:buNone/>
              <a:defRPr sz="1300"/>
            </a:lvl1pPr>
            <a:lvl2pPr marL="440832" indent="0">
              <a:buNone/>
              <a:defRPr sz="1200"/>
            </a:lvl2pPr>
            <a:lvl3pPr marL="881664" indent="0">
              <a:buNone/>
              <a:defRPr sz="1000"/>
            </a:lvl3pPr>
            <a:lvl4pPr marL="1322497" indent="0">
              <a:buNone/>
              <a:defRPr sz="900"/>
            </a:lvl4pPr>
            <a:lvl5pPr marL="1763329" indent="0">
              <a:buNone/>
              <a:defRPr sz="900"/>
            </a:lvl5pPr>
            <a:lvl6pPr marL="2204161" indent="0">
              <a:buNone/>
              <a:defRPr sz="900"/>
            </a:lvl6pPr>
            <a:lvl7pPr marL="2644993" indent="0">
              <a:buNone/>
              <a:defRPr sz="900"/>
            </a:lvl7pPr>
            <a:lvl8pPr marL="3085826" indent="0">
              <a:buNone/>
              <a:defRPr sz="900"/>
            </a:lvl8pPr>
            <a:lvl9pPr marL="3526658" indent="0">
              <a:buNone/>
              <a:defRPr sz="900"/>
            </a:lvl9pPr>
          </a:lstStyle>
          <a:p>
            <a:pPr lvl="0"/>
            <a:r>
              <a:rPr lang="en-US" smtClean="0"/>
              <a:t>Click to edit Master text styles</a:t>
            </a:r>
          </a:p>
        </p:txBody>
      </p:sp>
    </p:spTree>
    <p:extLst>
      <p:ext uri="{BB962C8B-B14F-4D97-AF65-F5344CB8AC3E}">
        <p14:creationId xmlns:p14="http://schemas.microsoft.com/office/powerpoint/2010/main" val="519767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9" y="22402492"/>
            <a:ext cx="25237744" cy="2645392"/>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8244219" y="2859927"/>
            <a:ext cx="25237744" cy="19201473"/>
          </a:xfrm>
        </p:spPr>
        <p:txBody>
          <a:bodyPr/>
          <a:lstStyle>
            <a:lvl1pPr marL="0" indent="0">
              <a:buNone/>
              <a:defRPr sz="3100"/>
            </a:lvl1pPr>
            <a:lvl2pPr marL="440832" indent="0">
              <a:buNone/>
              <a:defRPr sz="2700"/>
            </a:lvl2pPr>
            <a:lvl3pPr marL="881664" indent="0">
              <a:buNone/>
              <a:defRPr sz="2300"/>
            </a:lvl3pPr>
            <a:lvl4pPr marL="1322497" indent="0">
              <a:buNone/>
              <a:defRPr sz="1900"/>
            </a:lvl4pPr>
            <a:lvl5pPr marL="1763329" indent="0">
              <a:buNone/>
              <a:defRPr sz="1900"/>
            </a:lvl5pPr>
            <a:lvl6pPr marL="2204161" indent="0">
              <a:buNone/>
              <a:defRPr sz="1900"/>
            </a:lvl6pPr>
            <a:lvl7pPr marL="2644993" indent="0">
              <a:buNone/>
              <a:defRPr sz="1900"/>
            </a:lvl7pPr>
            <a:lvl8pPr marL="3085826" indent="0">
              <a:buNone/>
              <a:defRPr sz="1900"/>
            </a:lvl8pPr>
            <a:lvl9pPr marL="3526658" indent="0">
              <a:buNone/>
              <a:defRPr sz="1900"/>
            </a:lvl9pPr>
          </a:lstStyle>
          <a:p>
            <a:pPr lvl="0"/>
            <a:endParaRPr lang="en-US" noProof="0" smtClean="0"/>
          </a:p>
        </p:txBody>
      </p:sp>
      <p:sp>
        <p:nvSpPr>
          <p:cNvPr id="4" name="Text Placeholder 3"/>
          <p:cNvSpPr>
            <a:spLocks noGrp="1"/>
          </p:cNvSpPr>
          <p:nvPr>
            <p:ph type="body" sz="half" idx="2"/>
          </p:nvPr>
        </p:nvSpPr>
        <p:spPr>
          <a:xfrm>
            <a:off x="8244219" y="25047885"/>
            <a:ext cx="25237744" cy="3755098"/>
          </a:xfrm>
        </p:spPr>
        <p:txBody>
          <a:bodyPr/>
          <a:lstStyle>
            <a:lvl1pPr marL="0" indent="0">
              <a:buNone/>
              <a:defRPr sz="1300"/>
            </a:lvl1pPr>
            <a:lvl2pPr marL="440832" indent="0">
              <a:buNone/>
              <a:defRPr sz="1200"/>
            </a:lvl2pPr>
            <a:lvl3pPr marL="881664" indent="0">
              <a:buNone/>
              <a:defRPr sz="1000"/>
            </a:lvl3pPr>
            <a:lvl4pPr marL="1322497" indent="0">
              <a:buNone/>
              <a:defRPr sz="900"/>
            </a:lvl4pPr>
            <a:lvl5pPr marL="1763329" indent="0">
              <a:buNone/>
              <a:defRPr sz="900"/>
            </a:lvl5pPr>
            <a:lvl6pPr marL="2204161" indent="0">
              <a:buNone/>
              <a:defRPr sz="900"/>
            </a:lvl6pPr>
            <a:lvl7pPr marL="2644993" indent="0">
              <a:buNone/>
              <a:defRPr sz="900"/>
            </a:lvl7pPr>
            <a:lvl8pPr marL="3085826" indent="0">
              <a:buNone/>
              <a:defRPr sz="900"/>
            </a:lvl8pPr>
            <a:lvl9pPr marL="3526658" indent="0">
              <a:buNone/>
              <a:defRPr sz="900"/>
            </a:lvl9pPr>
          </a:lstStyle>
          <a:p>
            <a:pPr lvl="0"/>
            <a:r>
              <a:rPr lang="en-US" smtClean="0"/>
              <a:t>Click to edit Master text styles</a:t>
            </a:r>
          </a:p>
        </p:txBody>
      </p:sp>
    </p:spTree>
    <p:extLst>
      <p:ext uri="{BB962C8B-B14F-4D97-AF65-F5344CB8AC3E}">
        <p14:creationId xmlns:p14="http://schemas.microsoft.com/office/powerpoint/2010/main" val="316684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6041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89984" y="1237809"/>
            <a:ext cx="10107877" cy="30070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4833" y="1237809"/>
            <a:ext cx="30179102" cy="30070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503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18045627"/>
            <a:ext cx="42062400" cy="13958373"/>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2" name="Rectangle 11"/>
          <p:cNvSpPr/>
          <p:nvPr/>
        </p:nvSpPr>
        <p:spPr>
          <a:xfrm>
            <a:off x="0" y="0"/>
            <a:ext cx="42062400" cy="18045627"/>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3" name="Rectangle 12"/>
          <p:cNvSpPr/>
          <p:nvPr/>
        </p:nvSpPr>
        <p:spPr>
          <a:xfrm>
            <a:off x="0" y="12377452"/>
            <a:ext cx="42062400" cy="1066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4" name="Oval 13"/>
          <p:cNvSpPr/>
          <p:nvPr/>
        </p:nvSpPr>
        <p:spPr>
          <a:xfrm>
            <a:off x="0" y="7467600"/>
            <a:ext cx="42062400" cy="23825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3" name="Subtitle 2"/>
          <p:cNvSpPr>
            <a:spLocks noGrp="1"/>
          </p:cNvSpPr>
          <p:nvPr>
            <p:ph type="subTitle" idx="1"/>
          </p:nvPr>
        </p:nvSpPr>
        <p:spPr>
          <a:xfrm>
            <a:off x="6779457" y="23578547"/>
            <a:ext cx="25930246" cy="4116555"/>
          </a:xfrm>
        </p:spPr>
        <p:txBody>
          <a:bodyPr>
            <a:normAutofit/>
          </a:bodyPr>
          <a:lstStyle>
            <a:lvl1pPr marL="0" indent="0" algn="l">
              <a:buNone/>
              <a:defRPr sz="10200">
                <a:solidFill>
                  <a:schemeClr val="tx2"/>
                </a:solidFill>
              </a:defRPr>
            </a:lvl1pPr>
            <a:lvl2pPr marL="2115995" indent="0" algn="ctr">
              <a:buNone/>
              <a:defRPr>
                <a:solidFill>
                  <a:schemeClr val="tx1">
                    <a:tint val="75000"/>
                  </a:schemeClr>
                </a:solidFill>
              </a:defRPr>
            </a:lvl2pPr>
            <a:lvl3pPr marL="4231990" indent="0" algn="ctr">
              <a:buNone/>
              <a:defRPr>
                <a:solidFill>
                  <a:schemeClr val="tx1">
                    <a:tint val="75000"/>
                  </a:schemeClr>
                </a:solidFill>
              </a:defRPr>
            </a:lvl3pPr>
            <a:lvl4pPr marL="6347984" indent="0" algn="ctr">
              <a:buNone/>
              <a:defRPr>
                <a:solidFill>
                  <a:schemeClr val="tx1">
                    <a:tint val="75000"/>
                  </a:schemeClr>
                </a:solidFill>
              </a:defRPr>
            </a:lvl4pPr>
            <a:lvl5pPr marL="8463979" indent="0" algn="ctr">
              <a:buNone/>
              <a:defRPr>
                <a:solidFill>
                  <a:schemeClr val="tx1">
                    <a:tint val="75000"/>
                  </a:schemeClr>
                </a:solidFill>
              </a:defRPr>
            </a:lvl5pPr>
            <a:lvl6pPr marL="10579974" indent="0" algn="ctr">
              <a:buNone/>
              <a:defRPr>
                <a:solidFill>
                  <a:schemeClr val="tx1">
                    <a:tint val="75000"/>
                  </a:schemeClr>
                </a:solidFill>
              </a:defRPr>
            </a:lvl6pPr>
            <a:lvl7pPr marL="12695969" indent="0" algn="ctr">
              <a:buNone/>
              <a:defRPr>
                <a:solidFill>
                  <a:schemeClr val="tx1">
                    <a:tint val="75000"/>
                  </a:schemeClr>
                </a:solidFill>
              </a:defRPr>
            </a:lvl7pPr>
            <a:lvl8pPr marL="14811963" indent="0" algn="ctr">
              <a:buNone/>
              <a:defRPr>
                <a:solidFill>
                  <a:schemeClr val="tx1">
                    <a:tint val="75000"/>
                  </a:schemeClr>
                </a:solidFill>
              </a:defRPr>
            </a:lvl8pPr>
            <a:lvl9pPr marL="1692795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3760875" y="14617355"/>
            <a:ext cx="33006615" cy="8368113"/>
          </a:xfrm>
          <a:effectLst/>
        </p:spPr>
        <p:txBody>
          <a:bodyPr>
            <a:noAutofit/>
          </a:bodyPr>
          <a:lstStyle>
            <a:lvl1pPr marL="2962393" indent="-2115995" algn="l">
              <a:defRPr sz="250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5257800" y="3413760"/>
            <a:ext cx="29443680" cy="16215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8045627"/>
            <a:ext cx="42062400" cy="13958373"/>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8" name="Rectangle 7"/>
          <p:cNvSpPr/>
          <p:nvPr/>
        </p:nvSpPr>
        <p:spPr>
          <a:xfrm>
            <a:off x="0" y="0"/>
            <a:ext cx="42062400" cy="18045627"/>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9" name="Rectangle 8"/>
          <p:cNvSpPr/>
          <p:nvPr/>
        </p:nvSpPr>
        <p:spPr>
          <a:xfrm>
            <a:off x="0" y="12377452"/>
            <a:ext cx="42062400" cy="1066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0" name="Oval 9"/>
          <p:cNvSpPr/>
          <p:nvPr/>
        </p:nvSpPr>
        <p:spPr>
          <a:xfrm>
            <a:off x="0" y="7467600"/>
            <a:ext cx="42062400" cy="23825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2" name="Title 1"/>
          <p:cNvSpPr>
            <a:spLocks noGrp="1"/>
          </p:cNvSpPr>
          <p:nvPr>
            <p:ph type="title"/>
          </p:nvPr>
        </p:nvSpPr>
        <p:spPr>
          <a:xfrm>
            <a:off x="9352697" y="10139024"/>
            <a:ext cx="27446664" cy="11308948"/>
          </a:xfrm>
          <a:effectLst/>
        </p:spPr>
        <p:txBody>
          <a:bodyPr anchor="b"/>
          <a:lstStyle>
            <a:lvl1pPr algn="r">
              <a:defRPr sz="213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303216" y="21501718"/>
            <a:ext cx="27464272" cy="3898813"/>
          </a:xfrm>
        </p:spPr>
        <p:txBody>
          <a:bodyPr anchor="t"/>
          <a:lstStyle>
            <a:lvl1pPr marL="0" indent="0" algn="r">
              <a:buNone/>
              <a:defRPr sz="9300">
                <a:solidFill>
                  <a:schemeClr val="tx2"/>
                </a:solidFill>
              </a:defRPr>
            </a:lvl1pPr>
            <a:lvl2pPr marL="2115995" indent="0">
              <a:buNone/>
              <a:defRPr sz="8300">
                <a:solidFill>
                  <a:schemeClr val="tx1">
                    <a:tint val="75000"/>
                  </a:schemeClr>
                </a:solidFill>
              </a:defRPr>
            </a:lvl2pPr>
            <a:lvl3pPr marL="4231990" indent="0">
              <a:buNone/>
              <a:defRPr sz="7400">
                <a:solidFill>
                  <a:schemeClr val="tx1">
                    <a:tint val="75000"/>
                  </a:schemeClr>
                </a:solidFill>
              </a:defRPr>
            </a:lvl3pPr>
            <a:lvl4pPr marL="6347984" indent="0">
              <a:buNone/>
              <a:defRPr sz="6500">
                <a:solidFill>
                  <a:schemeClr val="tx1">
                    <a:tint val="75000"/>
                  </a:schemeClr>
                </a:solidFill>
              </a:defRPr>
            </a:lvl4pPr>
            <a:lvl5pPr marL="8463979" indent="0">
              <a:buNone/>
              <a:defRPr sz="6500">
                <a:solidFill>
                  <a:schemeClr val="tx1">
                    <a:tint val="75000"/>
                  </a:schemeClr>
                </a:solidFill>
              </a:defRPr>
            </a:lvl5pPr>
            <a:lvl6pPr marL="10579974" indent="0">
              <a:buNone/>
              <a:defRPr sz="6500">
                <a:solidFill>
                  <a:schemeClr val="tx1">
                    <a:tint val="75000"/>
                  </a:schemeClr>
                </a:solidFill>
              </a:defRPr>
            </a:lvl6pPr>
            <a:lvl7pPr marL="12695969" indent="0">
              <a:buNone/>
              <a:defRPr sz="6500">
                <a:solidFill>
                  <a:schemeClr val="tx1">
                    <a:tint val="75000"/>
                  </a:schemeClr>
                </a:solidFill>
              </a:defRPr>
            </a:lvl7pPr>
            <a:lvl8pPr marL="14811963" indent="0">
              <a:buNone/>
              <a:defRPr sz="6500">
                <a:solidFill>
                  <a:schemeClr val="tx1">
                    <a:tint val="75000"/>
                  </a:schemeClr>
                </a:solidFill>
              </a:defRPr>
            </a:lvl8pPr>
            <a:lvl9pPr marL="16927958"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5257796" y="3413755"/>
            <a:ext cx="15394838" cy="16215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21367700" y="3413760"/>
            <a:ext cx="15394838" cy="16215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57801" y="3413760"/>
            <a:ext cx="15394838" cy="2985556"/>
          </a:xfrm>
        </p:spPr>
        <p:txBody>
          <a:bodyPr anchor="b">
            <a:noAutofit/>
          </a:bodyPr>
          <a:lstStyle>
            <a:lvl1pPr marL="0" indent="0" algn="ctr">
              <a:buNone/>
              <a:defRPr lang="en-US" sz="11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115995" indent="0">
              <a:buNone/>
              <a:defRPr sz="9300" b="1"/>
            </a:lvl2pPr>
            <a:lvl3pPr marL="4231990" indent="0">
              <a:buNone/>
              <a:defRPr sz="8300" b="1"/>
            </a:lvl3pPr>
            <a:lvl4pPr marL="6347984" indent="0">
              <a:buNone/>
              <a:defRPr sz="7400" b="1"/>
            </a:lvl4pPr>
            <a:lvl5pPr marL="8463979" indent="0">
              <a:buNone/>
              <a:defRPr sz="7400" b="1"/>
            </a:lvl5pPr>
            <a:lvl6pPr marL="10579974" indent="0">
              <a:buNone/>
              <a:defRPr sz="7400" b="1"/>
            </a:lvl6pPr>
            <a:lvl7pPr marL="12695969" indent="0">
              <a:buNone/>
              <a:defRPr sz="7400" b="1"/>
            </a:lvl7pPr>
            <a:lvl8pPr marL="14811963" indent="0">
              <a:buNone/>
              <a:defRPr sz="7400" b="1"/>
            </a:lvl8pPr>
            <a:lvl9pPr marL="16927958"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5319657" y="6534860"/>
            <a:ext cx="15394838" cy="12801600"/>
          </a:xfrm>
        </p:spPr>
        <p:txBody>
          <a:bodyPr>
            <a:normAutofit/>
          </a:bodyPr>
          <a:lstStyle>
            <a:lvl1pPr>
              <a:defRPr sz="8300"/>
            </a:lvl1pPr>
            <a:lvl2pPr>
              <a:defRPr sz="8300"/>
            </a:lvl2pPr>
            <a:lvl3pPr>
              <a:defRPr sz="74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1377590" y="3413760"/>
            <a:ext cx="15394838" cy="2985556"/>
          </a:xfrm>
        </p:spPr>
        <p:txBody>
          <a:bodyPr anchor="b">
            <a:noAutofit/>
          </a:bodyPr>
          <a:lstStyle>
            <a:lvl1pPr marL="0" indent="0" algn="ctr">
              <a:buNone/>
              <a:defRPr lang="en-US" sz="11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115995" indent="0">
              <a:buNone/>
              <a:defRPr sz="9300" b="1"/>
            </a:lvl2pPr>
            <a:lvl3pPr marL="4231990" indent="0">
              <a:buNone/>
              <a:defRPr sz="8300" b="1"/>
            </a:lvl3pPr>
            <a:lvl4pPr marL="6347984" indent="0">
              <a:buNone/>
              <a:defRPr sz="7400" b="1"/>
            </a:lvl4pPr>
            <a:lvl5pPr marL="8463979" indent="0">
              <a:buNone/>
              <a:defRPr sz="7400" b="1"/>
            </a:lvl5pPr>
            <a:lvl6pPr marL="10579974" indent="0">
              <a:buNone/>
              <a:defRPr sz="7400" b="1"/>
            </a:lvl6pPr>
            <a:lvl7pPr marL="12695969" indent="0">
              <a:buNone/>
              <a:defRPr sz="7400" b="1"/>
            </a:lvl7pPr>
            <a:lvl8pPr marL="14811963" indent="0">
              <a:buNone/>
              <a:defRPr sz="7400" b="1"/>
            </a:lvl8pPr>
            <a:lvl9pPr marL="16927958" indent="0">
              <a:buNone/>
              <a:defRPr sz="7400" b="1"/>
            </a:lvl9pPr>
          </a:lstStyle>
          <a:p>
            <a:pPr marL="0" lvl="0" indent="0" algn="ctr" defTabSz="4231990" rtl="0" eaLnBrk="1" latinLnBrk="0" hangingPunct="1">
              <a:spcBef>
                <a:spcPct val="20000"/>
              </a:spcBef>
              <a:spcAft>
                <a:spcPts val="1388"/>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21367116" y="6528816"/>
            <a:ext cx="15394838" cy="12801600"/>
          </a:xfrm>
        </p:spPr>
        <p:txBody>
          <a:bodyPr>
            <a:normAutofit/>
          </a:bodyPr>
          <a:lstStyle>
            <a:lvl1pPr>
              <a:defRPr sz="8300"/>
            </a:lvl1pPr>
            <a:lvl2pPr>
              <a:defRPr sz="8300"/>
            </a:lvl2pPr>
            <a:lvl3pPr>
              <a:defRPr sz="74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8/28/2013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4833" y="5482167"/>
            <a:ext cx="4705548" cy="25825759"/>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16431" y="5482167"/>
            <a:ext cx="4707070" cy="25825759"/>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9257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59839" y="10312403"/>
            <a:ext cx="16725991" cy="5872967"/>
          </a:xfrm>
          <a:effectLst/>
        </p:spPr>
        <p:txBody>
          <a:bodyPr anchor="b">
            <a:noAutofit/>
          </a:bodyPr>
          <a:lstStyle>
            <a:lvl1pPr marL="1057997" indent="-1057997" algn="l">
              <a:defRPr sz="129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1130171" y="3413760"/>
            <a:ext cx="18478591" cy="22842073"/>
          </a:xfrm>
        </p:spPr>
        <p:txBody>
          <a:bodyPr anchor="ctr"/>
          <a:lstStyle>
            <a:lvl1pPr>
              <a:defRPr sz="10200"/>
            </a:lvl1pPr>
            <a:lvl2pPr>
              <a:defRPr sz="9300"/>
            </a:lvl2pPr>
            <a:lvl3pPr>
              <a:defRPr sz="8300"/>
            </a:lvl3pPr>
            <a:lvl4pPr>
              <a:defRPr sz="7400"/>
            </a:lvl4pPr>
            <a:lvl5pPr>
              <a:defRPr sz="65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948519" y="16323076"/>
            <a:ext cx="15587836" cy="9984417"/>
          </a:xfrm>
        </p:spPr>
        <p:txBody>
          <a:bodyPr/>
          <a:lstStyle>
            <a:lvl1pPr marL="0" indent="0">
              <a:buNone/>
              <a:defRPr sz="6500"/>
            </a:lvl1pPr>
            <a:lvl2pPr marL="2115995" indent="0">
              <a:buNone/>
              <a:defRPr sz="5600"/>
            </a:lvl2pPr>
            <a:lvl3pPr marL="4231990" indent="0">
              <a:buNone/>
              <a:defRPr sz="4600"/>
            </a:lvl3pPr>
            <a:lvl4pPr marL="6347984" indent="0">
              <a:buNone/>
              <a:defRPr sz="4100"/>
            </a:lvl4pPr>
            <a:lvl5pPr marL="8463979" indent="0">
              <a:buNone/>
              <a:defRPr sz="4100"/>
            </a:lvl5pPr>
            <a:lvl6pPr marL="10579974" indent="0">
              <a:buNone/>
              <a:defRPr sz="4100"/>
            </a:lvl6pPr>
            <a:lvl7pPr marL="12695969" indent="0">
              <a:buNone/>
              <a:defRPr sz="4100"/>
            </a:lvl7pPr>
            <a:lvl8pPr marL="14811963" indent="0">
              <a:buNone/>
              <a:defRPr sz="4100"/>
            </a:lvl8pPr>
            <a:lvl9pPr marL="1692795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18045627"/>
            <a:ext cx="42062400" cy="13958373"/>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9" name="Rectangle 8"/>
          <p:cNvSpPr/>
          <p:nvPr/>
        </p:nvSpPr>
        <p:spPr>
          <a:xfrm>
            <a:off x="0" y="0"/>
            <a:ext cx="42062400" cy="18045627"/>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0" name="Rectangle 9"/>
          <p:cNvSpPr/>
          <p:nvPr/>
        </p:nvSpPr>
        <p:spPr>
          <a:xfrm>
            <a:off x="0" y="12377452"/>
            <a:ext cx="42062400" cy="1066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1" name="Oval 10"/>
          <p:cNvSpPr/>
          <p:nvPr/>
        </p:nvSpPr>
        <p:spPr>
          <a:xfrm>
            <a:off x="0" y="7467600"/>
            <a:ext cx="42062400" cy="23825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3" name="Picture Placeholder 2"/>
          <p:cNvSpPr>
            <a:spLocks noGrp="1"/>
          </p:cNvSpPr>
          <p:nvPr>
            <p:ph type="pic" idx="1"/>
          </p:nvPr>
        </p:nvSpPr>
        <p:spPr>
          <a:xfrm>
            <a:off x="20585805" y="5334001"/>
            <a:ext cx="18928080" cy="14596428"/>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9300"/>
            </a:lvl1pPr>
            <a:lvl2pPr marL="2115995" indent="0">
              <a:buNone/>
              <a:defRPr sz="12900"/>
            </a:lvl2pPr>
            <a:lvl3pPr marL="4231990" indent="0">
              <a:buNone/>
              <a:defRPr sz="11100"/>
            </a:lvl3pPr>
            <a:lvl4pPr marL="6347984" indent="0">
              <a:buNone/>
              <a:defRPr sz="9300"/>
            </a:lvl4pPr>
            <a:lvl5pPr marL="8463979" indent="0">
              <a:buNone/>
              <a:defRPr sz="9300"/>
            </a:lvl5pPr>
            <a:lvl6pPr marL="10579974" indent="0">
              <a:buNone/>
              <a:defRPr sz="9300"/>
            </a:lvl6pPr>
            <a:lvl7pPr marL="12695969" indent="0">
              <a:buNone/>
              <a:defRPr sz="9300"/>
            </a:lvl7pPr>
            <a:lvl8pPr marL="14811963" indent="0">
              <a:buNone/>
              <a:defRPr sz="9300"/>
            </a:lvl8pPr>
            <a:lvl9pPr marL="16927958" indent="0">
              <a:buNone/>
              <a:defRPr sz="9300"/>
            </a:lvl9pPr>
          </a:lstStyle>
          <a:p>
            <a:r>
              <a:rPr lang="en-US" smtClean="0"/>
              <a:t>Click icon to add picture</a:t>
            </a:r>
            <a:endParaRPr lang="en-US"/>
          </a:p>
        </p:txBody>
      </p:sp>
      <p:sp>
        <p:nvSpPr>
          <p:cNvPr id="4" name="Text Placeholder 3"/>
          <p:cNvSpPr>
            <a:spLocks noGrp="1"/>
          </p:cNvSpPr>
          <p:nvPr>
            <p:ph type="body" sz="half" idx="2"/>
          </p:nvPr>
        </p:nvSpPr>
        <p:spPr>
          <a:xfrm>
            <a:off x="4038281" y="4715602"/>
            <a:ext cx="16992924" cy="10094093"/>
          </a:xfrm>
        </p:spPr>
        <p:txBody>
          <a:bodyPr anchor="b"/>
          <a:lstStyle>
            <a:lvl1pPr marL="846398" indent="-846398">
              <a:buFont typeface="Georgia" pitchFamily="18" charset="0"/>
              <a:buChar char="*"/>
              <a:defRPr sz="7400"/>
            </a:lvl1pPr>
            <a:lvl2pPr marL="2115995" indent="0">
              <a:buNone/>
              <a:defRPr sz="5600"/>
            </a:lvl2pPr>
            <a:lvl3pPr marL="4231990" indent="0">
              <a:buNone/>
              <a:defRPr sz="4600"/>
            </a:lvl3pPr>
            <a:lvl4pPr marL="6347984" indent="0">
              <a:buNone/>
              <a:defRPr sz="4100"/>
            </a:lvl4pPr>
            <a:lvl5pPr marL="8463979" indent="0">
              <a:buNone/>
              <a:defRPr sz="4100"/>
            </a:lvl5pPr>
            <a:lvl6pPr marL="10579974" indent="0">
              <a:buNone/>
              <a:defRPr sz="4100"/>
            </a:lvl6pPr>
            <a:lvl7pPr marL="12695969" indent="0">
              <a:buNone/>
              <a:defRPr sz="4100"/>
            </a:lvl7pPr>
            <a:lvl8pPr marL="14811963" indent="0">
              <a:buNone/>
              <a:defRPr sz="4100"/>
            </a:lvl8pPr>
            <a:lvl9pPr marL="1692795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3345434" y="20833965"/>
            <a:ext cx="29364274" cy="5334000"/>
          </a:xfrm>
        </p:spPr>
        <p:txBody>
          <a:bodyPr anchor="b">
            <a:noAutofit/>
          </a:bodyPr>
          <a:lstStyle>
            <a:lvl1pPr algn="l">
              <a:defRPr sz="213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763000" y="3413755"/>
            <a:ext cx="29443680" cy="16215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7286" y="1757082"/>
            <a:ext cx="9464040" cy="24445582"/>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5290922" y="3413759"/>
            <a:ext cx="22214721" cy="228420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281024"/>
            <a:ext cx="37857377"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1" y="7164476"/>
            <a:ext cx="18584863" cy="2984941"/>
          </a:xfrm>
        </p:spPr>
        <p:txBody>
          <a:bodyPr anchor="b"/>
          <a:lstStyle>
            <a:lvl1pPr marL="0" indent="0">
              <a:buNone/>
              <a:defRPr sz="2300" b="1"/>
            </a:lvl1pPr>
            <a:lvl2pPr marL="440832" indent="0">
              <a:buNone/>
              <a:defRPr sz="1900" b="1"/>
            </a:lvl2pPr>
            <a:lvl3pPr marL="881664" indent="0">
              <a:buNone/>
              <a:defRPr sz="1700" b="1"/>
            </a:lvl3pPr>
            <a:lvl4pPr marL="1322497" indent="0">
              <a:buNone/>
              <a:defRPr sz="1500" b="1"/>
            </a:lvl4pPr>
            <a:lvl5pPr marL="1763329" indent="0">
              <a:buNone/>
              <a:defRPr sz="1500" b="1"/>
            </a:lvl5pPr>
            <a:lvl6pPr marL="2204161" indent="0">
              <a:buNone/>
              <a:defRPr sz="1500" b="1"/>
            </a:lvl6pPr>
            <a:lvl7pPr marL="2644993" indent="0">
              <a:buNone/>
              <a:defRPr sz="1500" b="1"/>
            </a:lvl7pPr>
            <a:lvl8pPr marL="3085826" indent="0">
              <a:buNone/>
              <a:defRPr sz="1500" b="1"/>
            </a:lvl8pPr>
            <a:lvl9pPr marL="352665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102511" y="10149417"/>
            <a:ext cx="18584863" cy="1843903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20" y="7164476"/>
            <a:ext cx="18592469" cy="2984941"/>
          </a:xfrm>
        </p:spPr>
        <p:txBody>
          <a:bodyPr anchor="b"/>
          <a:lstStyle>
            <a:lvl1pPr marL="0" indent="0">
              <a:buNone/>
              <a:defRPr sz="2300" b="1"/>
            </a:lvl1pPr>
            <a:lvl2pPr marL="440832" indent="0">
              <a:buNone/>
              <a:defRPr sz="1900" b="1"/>
            </a:lvl2pPr>
            <a:lvl3pPr marL="881664" indent="0">
              <a:buNone/>
              <a:defRPr sz="1700" b="1"/>
            </a:lvl3pPr>
            <a:lvl4pPr marL="1322497" indent="0">
              <a:buNone/>
              <a:defRPr sz="1500" b="1"/>
            </a:lvl4pPr>
            <a:lvl5pPr marL="1763329" indent="0">
              <a:buNone/>
              <a:defRPr sz="1500" b="1"/>
            </a:lvl5pPr>
            <a:lvl6pPr marL="2204161" indent="0">
              <a:buNone/>
              <a:defRPr sz="1500" b="1"/>
            </a:lvl6pPr>
            <a:lvl7pPr marL="2644993" indent="0">
              <a:buNone/>
              <a:defRPr sz="1500" b="1"/>
            </a:lvl7pPr>
            <a:lvl8pPr marL="3085826" indent="0">
              <a:buNone/>
              <a:defRPr sz="1500" b="1"/>
            </a:lvl8pPr>
            <a:lvl9pPr marL="352665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21367420" y="10149417"/>
            <a:ext cx="18592469" cy="1843903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31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319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58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1" y="1274851"/>
            <a:ext cx="13838238" cy="54219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6445839" y="1274851"/>
            <a:ext cx="23514050" cy="27313599"/>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1" y="6696825"/>
            <a:ext cx="13838238" cy="21891625"/>
          </a:xfrm>
        </p:spPr>
        <p:txBody>
          <a:bodyPr/>
          <a:lstStyle>
            <a:lvl1pPr marL="0" indent="0">
              <a:buNone/>
              <a:defRPr sz="1300"/>
            </a:lvl1pPr>
            <a:lvl2pPr marL="440832" indent="0">
              <a:buNone/>
              <a:defRPr sz="1200"/>
            </a:lvl2pPr>
            <a:lvl3pPr marL="881664" indent="0">
              <a:buNone/>
              <a:defRPr sz="1000"/>
            </a:lvl3pPr>
            <a:lvl4pPr marL="1322497" indent="0">
              <a:buNone/>
              <a:defRPr sz="900"/>
            </a:lvl4pPr>
            <a:lvl5pPr marL="1763329" indent="0">
              <a:buNone/>
              <a:defRPr sz="900"/>
            </a:lvl5pPr>
            <a:lvl6pPr marL="2204161" indent="0">
              <a:buNone/>
              <a:defRPr sz="900"/>
            </a:lvl6pPr>
            <a:lvl7pPr marL="2644993" indent="0">
              <a:buNone/>
              <a:defRPr sz="900"/>
            </a:lvl7pPr>
            <a:lvl8pPr marL="3085826" indent="0">
              <a:buNone/>
              <a:defRPr sz="900"/>
            </a:lvl8pPr>
            <a:lvl9pPr marL="3526658" indent="0">
              <a:buNone/>
              <a:defRPr sz="900"/>
            </a:lvl9pPr>
          </a:lstStyle>
          <a:p>
            <a:pPr lvl="0"/>
            <a:r>
              <a:rPr lang="en-US" smtClean="0"/>
              <a:t>Click to edit Master text styles</a:t>
            </a:r>
          </a:p>
        </p:txBody>
      </p:sp>
    </p:spTree>
    <p:extLst>
      <p:ext uri="{BB962C8B-B14F-4D97-AF65-F5344CB8AC3E}">
        <p14:creationId xmlns:p14="http://schemas.microsoft.com/office/powerpoint/2010/main" val="364758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9" y="22402492"/>
            <a:ext cx="25237744" cy="2645392"/>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8244219" y="2859927"/>
            <a:ext cx="25237744" cy="19201473"/>
          </a:xfrm>
        </p:spPr>
        <p:txBody>
          <a:bodyPr/>
          <a:lstStyle>
            <a:lvl1pPr marL="0" indent="0">
              <a:buNone/>
              <a:defRPr sz="3100"/>
            </a:lvl1pPr>
            <a:lvl2pPr marL="440832" indent="0">
              <a:buNone/>
              <a:defRPr sz="2700"/>
            </a:lvl2pPr>
            <a:lvl3pPr marL="881664" indent="0">
              <a:buNone/>
              <a:defRPr sz="2300"/>
            </a:lvl3pPr>
            <a:lvl4pPr marL="1322497" indent="0">
              <a:buNone/>
              <a:defRPr sz="1900"/>
            </a:lvl4pPr>
            <a:lvl5pPr marL="1763329" indent="0">
              <a:buNone/>
              <a:defRPr sz="1900"/>
            </a:lvl5pPr>
            <a:lvl6pPr marL="2204161" indent="0">
              <a:buNone/>
              <a:defRPr sz="1900"/>
            </a:lvl6pPr>
            <a:lvl7pPr marL="2644993" indent="0">
              <a:buNone/>
              <a:defRPr sz="1900"/>
            </a:lvl7pPr>
            <a:lvl8pPr marL="3085826" indent="0">
              <a:buNone/>
              <a:defRPr sz="1900"/>
            </a:lvl8pPr>
            <a:lvl9pPr marL="3526658" indent="0">
              <a:buNone/>
              <a:defRPr sz="1900"/>
            </a:lvl9pPr>
          </a:lstStyle>
          <a:p>
            <a:pPr lvl="0"/>
            <a:endParaRPr lang="en-US" noProof="0" smtClean="0"/>
          </a:p>
        </p:txBody>
      </p:sp>
      <p:sp>
        <p:nvSpPr>
          <p:cNvPr id="4" name="Text Placeholder 3"/>
          <p:cNvSpPr>
            <a:spLocks noGrp="1"/>
          </p:cNvSpPr>
          <p:nvPr>
            <p:ph type="body" sz="half" idx="2"/>
          </p:nvPr>
        </p:nvSpPr>
        <p:spPr>
          <a:xfrm>
            <a:off x="8244219" y="25047885"/>
            <a:ext cx="25237744" cy="3755098"/>
          </a:xfrm>
        </p:spPr>
        <p:txBody>
          <a:bodyPr/>
          <a:lstStyle>
            <a:lvl1pPr marL="0" indent="0">
              <a:buNone/>
              <a:defRPr sz="1300"/>
            </a:lvl1pPr>
            <a:lvl2pPr marL="440832" indent="0">
              <a:buNone/>
              <a:defRPr sz="1200"/>
            </a:lvl2pPr>
            <a:lvl3pPr marL="881664" indent="0">
              <a:buNone/>
              <a:defRPr sz="1000"/>
            </a:lvl3pPr>
            <a:lvl4pPr marL="1322497" indent="0">
              <a:buNone/>
              <a:defRPr sz="900"/>
            </a:lvl4pPr>
            <a:lvl5pPr marL="1763329" indent="0">
              <a:buNone/>
              <a:defRPr sz="900"/>
            </a:lvl5pPr>
            <a:lvl6pPr marL="2204161" indent="0">
              <a:buNone/>
              <a:defRPr sz="900"/>
            </a:lvl6pPr>
            <a:lvl7pPr marL="2644993" indent="0">
              <a:buNone/>
              <a:defRPr sz="900"/>
            </a:lvl7pPr>
            <a:lvl8pPr marL="3085826" indent="0">
              <a:buNone/>
              <a:defRPr sz="900"/>
            </a:lvl8pPr>
            <a:lvl9pPr marL="3526658" indent="0">
              <a:buNone/>
              <a:defRPr sz="900"/>
            </a:lvl9pPr>
          </a:lstStyle>
          <a:p>
            <a:pPr lvl="0"/>
            <a:r>
              <a:rPr lang="en-US" smtClean="0"/>
              <a:t>Click to edit Master text styles</a:t>
            </a:r>
          </a:p>
        </p:txBody>
      </p:sp>
    </p:spTree>
    <p:extLst>
      <p:ext uri="{BB962C8B-B14F-4D97-AF65-F5344CB8AC3E}">
        <p14:creationId xmlns:p14="http://schemas.microsoft.com/office/powerpoint/2010/main" val="407951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6"/>
          <p:cNvSpPr>
            <a:spLocks noChangeArrowheads="1"/>
          </p:cNvSpPr>
          <p:nvPr userDrawn="1"/>
        </p:nvSpPr>
        <p:spPr bwMode="auto">
          <a:xfrm>
            <a:off x="0" y="0"/>
            <a:ext cx="42062400" cy="4667250"/>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027" name="Rectangle 33"/>
          <p:cNvSpPr>
            <a:spLocks noChangeArrowheads="1"/>
          </p:cNvSpPr>
          <p:nvPr userDrawn="1"/>
        </p:nvSpPr>
        <p:spPr bwMode="auto">
          <a:xfrm>
            <a:off x="664832" y="5482167"/>
            <a:ext cx="9558668"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028" name="Rectangle 9"/>
          <p:cNvSpPr>
            <a:spLocks noChangeArrowheads="1"/>
          </p:cNvSpPr>
          <p:nvPr userDrawn="1"/>
        </p:nvSpPr>
        <p:spPr bwMode="auto">
          <a:xfrm>
            <a:off x="0" y="4667251"/>
            <a:ext cx="42062400" cy="126559"/>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166" tIns="44083" rIns="88166" bIns="44083" anchor="ctr"/>
          <a:lstStyle/>
          <a:p>
            <a:endParaRPr lang="en-US"/>
          </a:p>
        </p:txBody>
      </p:sp>
      <p:sp>
        <p:nvSpPr>
          <p:cNvPr id="1029" name="Text Box 14"/>
          <p:cNvSpPr txBox="1">
            <a:spLocks noChangeArrowheads="1"/>
          </p:cNvSpPr>
          <p:nvPr userDrawn="1"/>
        </p:nvSpPr>
        <p:spPr bwMode="auto">
          <a:xfrm>
            <a:off x="584200" y="31544066"/>
            <a:ext cx="2409825" cy="31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pPr>
            <a:r>
              <a:rPr lang="en-US" sz="500" b="1">
                <a:solidFill>
                  <a:schemeClr val="bg2"/>
                </a:solidFill>
                <a:latin typeface="Arial" pitchFamily="34" charset="0"/>
              </a:rPr>
              <a:t>TEMPLATE DESIGN © 2008</a:t>
            </a:r>
          </a:p>
          <a:p>
            <a:pPr>
              <a:lnSpc>
                <a:spcPct val="65000"/>
              </a:lnSpc>
              <a:spcBef>
                <a:spcPct val="50000"/>
              </a:spcBef>
            </a:pPr>
            <a:r>
              <a:rPr lang="en-US" sz="1000" b="1">
                <a:solidFill>
                  <a:schemeClr val="bg2"/>
                </a:solidFill>
                <a:latin typeface="Arial" pitchFamily="34" charset="0"/>
              </a:rPr>
              <a:t>www.PosterPresentations.com</a:t>
            </a:r>
          </a:p>
        </p:txBody>
      </p:sp>
      <p:sp>
        <p:nvSpPr>
          <p:cNvPr id="1030" name="Rectangle 15"/>
          <p:cNvSpPr>
            <a:spLocks noGrp="1" noChangeArrowheads="1"/>
          </p:cNvSpPr>
          <p:nvPr>
            <p:ph type="title"/>
          </p:nvPr>
        </p:nvSpPr>
        <p:spPr bwMode="auto">
          <a:xfrm>
            <a:off x="920420" y="1237810"/>
            <a:ext cx="40177442" cy="214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000" tIns="43991" rIns="88000" bIns="43991" numCol="1" anchor="ctr" anchorCtr="0" compatLnSpc="1">
            <a:prstTxWarp prst="textNoShape">
              <a:avLst/>
            </a:prstTxWarp>
          </a:bodyPr>
          <a:lstStyle/>
          <a:p>
            <a:pPr lvl="0"/>
            <a:r>
              <a:rPr lang="en-US" smtClean="0"/>
              <a:t>Click to edit Master title style</a:t>
            </a:r>
          </a:p>
        </p:txBody>
      </p:sp>
      <p:sp>
        <p:nvSpPr>
          <p:cNvPr id="1031" name="Rectangle 16"/>
          <p:cNvSpPr>
            <a:spLocks noGrp="1" noChangeArrowheads="1"/>
          </p:cNvSpPr>
          <p:nvPr>
            <p:ph type="body" idx="1"/>
          </p:nvPr>
        </p:nvSpPr>
        <p:spPr bwMode="auto">
          <a:xfrm>
            <a:off x="664832" y="5482167"/>
            <a:ext cx="9558668" cy="2582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0069" tIns="440069" rIns="440069" bIns="440069"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2" name="Rectangle 25"/>
          <p:cNvSpPr>
            <a:spLocks noChangeArrowheads="1"/>
          </p:cNvSpPr>
          <p:nvPr userDrawn="1"/>
        </p:nvSpPr>
        <p:spPr bwMode="auto">
          <a:xfrm>
            <a:off x="0" y="0"/>
            <a:ext cx="42062400" cy="320040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88166" tIns="44083" rIns="88166" bIns="44083" anchor="ctr"/>
          <a:lstStyle/>
          <a:p>
            <a:endParaRPr lang="en-US"/>
          </a:p>
        </p:txBody>
      </p:sp>
      <p:sp>
        <p:nvSpPr>
          <p:cNvPr id="1033" name="Rectangle 32"/>
          <p:cNvSpPr>
            <a:spLocks noChangeArrowheads="1"/>
          </p:cNvSpPr>
          <p:nvPr userDrawn="1"/>
        </p:nvSpPr>
        <p:spPr bwMode="auto">
          <a:xfrm>
            <a:off x="11011561"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034" name="Rectangle 34"/>
          <p:cNvSpPr>
            <a:spLocks noChangeArrowheads="1"/>
          </p:cNvSpPr>
          <p:nvPr userDrawn="1"/>
        </p:nvSpPr>
        <p:spPr bwMode="auto">
          <a:xfrm>
            <a:off x="21344599"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035" name="Rectangle 35"/>
          <p:cNvSpPr>
            <a:spLocks noChangeArrowheads="1"/>
          </p:cNvSpPr>
          <p:nvPr userDrawn="1"/>
        </p:nvSpPr>
        <p:spPr bwMode="auto">
          <a:xfrm>
            <a:off x="31700457"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8300">
          <a:solidFill>
            <a:schemeClr val="tx2"/>
          </a:solidFill>
          <a:latin typeface="+mj-lt"/>
          <a:ea typeface="+mj-ea"/>
          <a:cs typeface="+mj-cs"/>
        </a:defRPr>
      </a:lvl1pPr>
      <a:lvl2pPr algn="ctr" rtl="0" eaLnBrk="0" fontAlgn="base" hangingPunct="0">
        <a:spcBef>
          <a:spcPct val="0"/>
        </a:spcBef>
        <a:spcAft>
          <a:spcPct val="0"/>
        </a:spcAft>
        <a:defRPr sz="8300">
          <a:solidFill>
            <a:schemeClr val="tx2"/>
          </a:solidFill>
          <a:latin typeface="Arial Black" pitchFamily="34" charset="0"/>
        </a:defRPr>
      </a:lvl2pPr>
      <a:lvl3pPr algn="ctr" rtl="0" eaLnBrk="0" fontAlgn="base" hangingPunct="0">
        <a:spcBef>
          <a:spcPct val="0"/>
        </a:spcBef>
        <a:spcAft>
          <a:spcPct val="0"/>
        </a:spcAft>
        <a:defRPr sz="8300">
          <a:solidFill>
            <a:schemeClr val="tx2"/>
          </a:solidFill>
          <a:latin typeface="Arial Black" pitchFamily="34" charset="0"/>
        </a:defRPr>
      </a:lvl3pPr>
      <a:lvl4pPr algn="ctr" rtl="0" eaLnBrk="0" fontAlgn="base" hangingPunct="0">
        <a:spcBef>
          <a:spcPct val="0"/>
        </a:spcBef>
        <a:spcAft>
          <a:spcPct val="0"/>
        </a:spcAft>
        <a:defRPr sz="8300">
          <a:solidFill>
            <a:schemeClr val="tx2"/>
          </a:solidFill>
          <a:latin typeface="Arial Black" pitchFamily="34" charset="0"/>
        </a:defRPr>
      </a:lvl4pPr>
      <a:lvl5pPr algn="ctr" rtl="0" eaLnBrk="0" fontAlgn="base" hangingPunct="0">
        <a:spcBef>
          <a:spcPct val="0"/>
        </a:spcBef>
        <a:spcAft>
          <a:spcPct val="0"/>
        </a:spcAft>
        <a:defRPr sz="8300">
          <a:solidFill>
            <a:schemeClr val="tx2"/>
          </a:solidFill>
          <a:latin typeface="Arial Black" pitchFamily="34" charset="0"/>
        </a:defRPr>
      </a:lvl5pPr>
      <a:lvl6pPr marL="440832" algn="ctr" rtl="0" fontAlgn="base">
        <a:spcBef>
          <a:spcPct val="0"/>
        </a:spcBef>
        <a:spcAft>
          <a:spcPct val="0"/>
        </a:spcAft>
        <a:defRPr sz="8300">
          <a:solidFill>
            <a:schemeClr val="tx2"/>
          </a:solidFill>
          <a:latin typeface="Arial Black" pitchFamily="34" charset="0"/>
        </a:defRPr>
      </a:lvl6pPr>
      <a:lvl7pPr marL="881664" algn="ctr" rtl="0" fontAlgn="base">
        <a:spcBef>
          <a:spcPct val="0"/>
        </a:spcBef>
        <a:spcAft>
          <a:spcPct val="0"/>
        </a:spcAft>
        <a:defRPr sz="8300">
          <a:solidFill>
            <a:schemeClr val="tx2"/>
          </a:solidFill>
          <a:latin typeface="Arial Black" pitchFamily="34" charset="0"/>
        </a:defRPr>
      </a:lvl7pPr>
      <a:lvl8pPr marL="1322497" algn="ctr" rtl="0" fontAlgn="base">
        <a:spcBef>
          <a:spcPct val="0"/>
        </a:spcBef>
        <a:spcAft>
          <a:spcPct val="0"/>
        </a:spcAft>
        <a:defRPr sz="8300">
          <a:solidFill>
            <a:schemeClr val="tx2"/>
          </a:solidFill>
          <a:latin typeface="Arial Black" pitchFamily="34" charset="0"/>
        </a:defRPr>
      </a:lvl8pPr>
      <a:lvl9pPr marL="1763329" algn="ctr" rtl="0" fontAlgn="base">
        <a:spcBef>
          <a:spcPct val="0"/>
        </a:spcBef>
        <a:spcAft>
          <a:spcPct val="0"/>
        </a:spcAft>
        <a:defRPr sz="8300">
          <a:solidFill>
            <a:schemeClr val="tx2"/>
          </a:solidFill>
          <a:latin typeface="Arial Black" pitchFamily="34" charset="0"/>
        </a:defRPr>
      </a:lvl9pPr>
    </p:titleStyle>
    <p:bodyStyle>
      <a:lvl1pPr marL="330624" indent="-330624" algn="l" rtl="0" eaLnBrk="0" fontAlgn="base" hangingPunct="0">
        <a:spcBef>
          <a:spcPct val="20000"/>
        </a:spcBef>
        <a:spcAft>
          <a:spcPct val="0"/>
        </a:spcAft>
        <a:buChar char="•"/>
        <a:defRPr sz="2800">
          <a:solidFill>
            <a:schemeClr val="tx1"/>
          </a:solidFill>
          <a:latin typeface="+mn-lt"/>
          <a:ea typeface="+mn-ea"/>
          <a:cs typeface="+mn-cs"/>
        </a:defRPr>
      </a:lvl1pPr>
      <a:lvl2pPr marL="713291" indent="-272459" algn="l" rtl="0" eaLnBrk="0" fontAlgn="base" hangingPunct="0">
        <a:spcBef>
          <a:spcPct val="20000"/>
        </a:spcBef>
        <a:spcAft>
          <a:spcPct val="0"/>
        </a:spcAft>
        <a:buChar char="–"/>
        <a:defRPr sz="2800">
          <a:solidFill>
            <a:schemeClr val="tx1"/>
          </a:solidFill>
          <a:latin typeface="+mn-lt"/>
        </a:defRPr>
      </a:lvl2pPr>
      <a:lvl3pPr marL="1102081" indent="-220416" algn="l" rtl="0" eaLnBrk="0" fontAlgn="base" hangingPunct="0">
        <a:spcBef>
          <a:spcPct val="20000"/>
        </a:spcBef>
        <a:spcAft>
          <a:spcPct val="0"/>
        </a:spcAft>
        <a:buChar char="•"/>
        <a:defRPr sz="2300">
          <a:solidFill>
            <a:schemeClr val="tx1"/>
          </a:solidFill>
          <a:latin typeface="+mn-lt"/>
        </a:defRPr>
      </a:lvl3pPr>
      <a:lvl4pPr marL="1542913" indent="-220416" algn="l" rtl="0" eaLnBrk="0" fontAlgn="base" hangingPunct="0">
        <a:spcBef>
          <a:spcPct val="20000"/>
        </a:spcBef>
        <a:spcAft>
          <a:spcPct val="0"/>
        </a:spcAft>
        <a:buChar char="–"/>
        <a:defRPr sz="1800">
          <a:solidFill>
            <a:schemeClr val="tx1"/>
          </a:solidFill>
          <a:latin typeface="+mn-lt"/>
        </a:defRPr>
      </a:lvl4pPr>
      <a:lvl5pPr marL="1983745" indent="-220416" algn="l" rtl="0" eaLnBrk="0" fontAlgn="base" hangingPunct="0">
        <a:spcBef>
          <a:spcPct val="20000"/>
        </a:spcBef>
        <a:spcAft>
          <a:spcPct val="0"/>
        </a:spcAft>
        <a:buChar char="»"/>
        <a:defRPr sz="1800">
          <a:solidFill>
            <a:schemeClr val="tx1"/>
          </a:solidFill>
          <a:latin typeface="+mn-lt"/>
        </a:defRPr>
      </a:lvl5pPr>
      <a:lvl6pPr marL="2424577" indent="-220416" algn="l" rtl="0" fontAlgn="base">
        <a:spcBef>
          <a:spcPct val="20000"/>
        </a:spcBef>
        <a:spcAft>
          <a:spcPct val="0"/>
        </a:spcAft>
        <a:buChar char="»"/>
        <a:defRPr sz="1800">
          <a:solidFill>
            <a:schemeClr val="tx1"/>
          </a:solidFill>
          <a:latin typeface="+mn-lt"/>
        </a:defRPr>
      </a:lvl6pPr>
      <a:lvl7pPr marL="2865410" indent="-220416" algn="l" rtl="0" fontAlgn="base">
        <a:spcBef>
          <a:spcPct val="20000"/>
        </a:spcBef>
        <a:spcAft>
          <a:spcPct val="0"/>
        </a:spcAft>
        <a:buChar char="»"/>
        <a:defRPr sz="1800">
          <a:solidFill>
            <a:schemeClr val="tx1"/>
          </a:solidFill>
          <a:latin typeface="+mn-lt"/>
        </a:defRPr>
      </a:lvl7pPr>
      <a:lvl8pPr marL="3306242" indent="-220416" algn="l" rtl="0" fontAlgn="base">
        <a:spcBef>
          <a:spcPct val="20000"/>
        </a:spcBef>
        <a:spcAft>
          <a:spcPct val="0"/>
        </a:spcAft>
        <a:buChar char="»"/>
        <a:defRPr sz="1800">
          <a:solidFill>
            <a:schemeClr val="tx1"/>
          </a:solidFill>
          <a:latin typeface="+mn-lt"/>
        </a:defRPr>
      </a:lvl8pPr>
      <a:lvl9pPr marL="3747074" indent="-220416" algn="l" rtl="0" fontAlgn="base">
        <a:spcBef>
          <a:spcPct val="20000"/>
        </a:spcBef>
        <a:spcAft>
          <a:spcPct val="0"/>
        </a:spcAft>
        <a:buChar char="»"/>
        <a:defRPr sz="1800">
          <a:solidFill>
            <a:schemeClr val="tx1"/>
          </a:solidFill>
          <a:latin typeface="+mn-lt"/>
        </a:defRPr>
      </a:lvl9pPr>
    </p:bodyStyle>
    <p:otherStyle>
      <a:defPPr>
        <a:defRPr lang="en-US"/>
      </a:defPPr>
      <a:lvl1pPr marL="0" algn="l" defTabSz="881664" rtl="0" eaLnBrk="1" latinLnBrk="0" hangingPunct="1">
        <a:defRPr sz="1700" kern="1200">
          <a:solidFill>
            <a:schemeClr val="tx1"/>
          </a:solidFill>
          <a:latin typeface="+mn-lt"/>
          <a:ea typeface="+mn-ea"/>
          <a:cs typeface="+mn-cs"/>
        </a:defRPr>
      </a:lvl1pPr>
      <a:lvl2pPr marL="440832" algn="l" defTabSz="881664" rtl="0" eaLnBrk="1" latinLnBrk="0" hangingPunct="1">
        <a:defRPr sz="1700" kern="1200">
          <a:solidFill>
            <a:schemeClr val="tx1"/>
          </a:solidFill>
          <a:latin typeface="+mn-lt"/>
          <a:ea typeface="+mn-ea"/>
          <a:cs typeface="+mn-cs"/>
        </a:defRPr>
      </a:lvl2pPr>
      <a:lvl3pPr marL="881664" algn="l" defTabSz="881664" rtl="0" eaLnBrk="1" latinLnBrk="0" hangingPunct="1">
        <a:defRPr sz="1700" kern="1200">
          <a:solidFill>
            <a:schemeClr val="tx1"/>
          </a:solidFill>
          <a:latin typeface="+mn-lt"/>
          <a:ea typeface="+mn-ea"/>
          <a:cs typeface="+mn-cs"/>
        </a:defRPr>
      </a:lvl3pPr>
      <a:lvl4pPr marL="1322497" algn="l" defTabSz="881664" rtl="0" eaLnBrk="1" latinLnBrk="0" hangingPunct="1">
        <a:defRPr sz="1700" kern="1200">
          <a:solidFill>
            <a:schemeClr val="tx1"/>
          </a:solidFill>
          <a:latin typeface="+mn-lt"/>
          <a:ea typeface="+mn-ea"/>
          <a:cs typeface="+mn-cs"/>
        </a:defRPr>
      </a:lvl4pPr>
      <a:lvl5pPr marL="1763329" algn="l" defTabSz="881664" rtl="0" eaLnBrk="1" latinLnBrk="0" hangingPunct="1">
        <a:defRPr sz="1700" kern="1200">
          <a:solidFill>
            <a:schemeClr val="tx1"/>
          </a:solidFill>
          <a:latin typeface="+mn-lt"/>
          <a:ea typeface="+mn-ea"/>
          <a:cs typeface="+mn-cs"/>
        </a:defRPr>
      </a:lvl5pPr>
      <a:lvl6pPr marL="2204161" algn="l" defTabSz="881664" rtl="0" eaLnBrk="1" latinLnBrk="0" hangingPunct="1">
        <a:defRPr sz="1700" kern="1200">
          <a:solidFill>
            <a:schemeClr val="tx1"/>
          </a:solidFill>
          <a:latin typeface="+mn-lt"/>
          <a:ea typeface="+mn-ea"/>
          <a:cs typeface="+mn-cs"/>
        </a:defRPr>
      </a:lvl6pPr>
      <a:lvl7pPr marL="2644993" algn="l" defTabSz="881664" rtl="0" eaLnBrk="1" latinLnBrk="0" hangingPunct="1">
        <a:defRPr sz="1700" kern="1200">
          <a:solidFill>
            <a:schemeClr val="tx1"/>
          </a:solidFill>
          <a:latin typeface="+mn-lt"/>
          <a:ea typeface="+mn-ea"/>
          <a:cs typeface="+mn-cs"/>
        </a:defRPr>
      </a:lvl7pPr>
      <a:lvl8pPr marL="3085826" algn="l" defTabSz="881664" rtl="0" eaLnBrk="1" latinLnBrk="0" hangingPunct="1">
        <a:defRPr sz="1700" kern="1200">
          <a:solidFill>
            <a:schemeClr val="tx1"/>
          </a:solidFill>
          <a:latin typeface="+mn-lt"/>
          <a:ea typeface="+mn-ea"/>
          <a:cs typeface="+mn-cs"/>
        </a:defRPr>
      </a:lvl8pPr>
      <a:lvl9pPr marL="3526658" algn="l" defTabSz="881664"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42062400" cy="4667250"/>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2051" name="Rectangle 3"/>
          <p:cNvSpPr>
            <a:spLocks noChangeArrowheads="1"/>
          </p:cNvSpPr>
          <p:nvPr userDrawn="1"/>
        </p:nvSpPr>
        <p:spPr bwMode="auto">
          <a:xfrm>
            <a:off x="664832" y="5482167"/>
            <a:ext cx="9558668"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2052" name="Rectangle 4"/>
          <p:cNvSpPr>
            <a:spLocks noChangeArrowheads="1"/>
          </p:cNvSpPr>
          <p:nvPr userDrawn="1"/>
        </p:nvSpPr>
        <p:spPr bwMode="auto">
          <a:xfrm>
            <a:off x="0" y="4667251"/>
            <a:ext cx="42062400" cy="126559"/>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166" tIns="44083" rIns="88166" bIns="44083" anchor="ctr"/>
          <a:lstStyle/>
          <a:p>
            <a:endParaRPr lang="en-US"/>
          </a:p>
        </p:txBody>
      </p:sp>
      <p:sp>
        <p:nvSpPr>
          <p:cNvPr id="2053" name="Text Box 5"/>
          <p:cNvSpPr txBox="1">
            <a:spLocks noChangeArrowheads="1"/>
          </p:cNvSpPr>
          <p:nvPr userDrawn="1"/>
        </p:nvSpPr>
        <p:spPr bwMode="auto">
          <a:xfrm>
            <a:off x="584200" y="31544066"/>
            <a:ext cx="2409825" cy="31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pPr>
            <a:r>
              <a:rPr lang="en-US" sz="500" b="1">
                <a:solidFill>
                  <a:schemeClr val="bg2"/>
                </a:solidFill>
                <a:latin typeface="Arial" pitchFamily="34" charset="0"/>
              </a:rPr>
              <a:t>POSTER TEMPLATE BY:</a:t>
            </a:r>
          </a:p>
          <a:p>
            <a:pPr>
              <a:lnSpc>
                <a:spcPct val="65000"/>
              </a:lnSpc>
              <a:spcBef>
                <a:spcPct val="50000"/>
              </a:spcBef>
            </a:pPr>
            <a:r>
              <a:rPr lang="en-US" sz="1000" b="1">
                <a:solidFill>
                  <a:schemeClr val="bg2"/>
                </a:solidFill>
                <a:latin typeface="Arial" pitchFamily="34" charset="0"/>
              </a:rPr>
              <a:t>www.PosterPresentations.com</a:t>
            </a:r>
          </a:p>
        </p:txBody>
      </p:sp>
      <p:sp>
        <p:nvSpPr>
          <p:cNvPr id="2054" name="Rectangle 6"/>
          <p:cNvSpPr>
            <a:spLocks noGrp="1" noChangeArrowheads="1"/>
          </p:cNvSpPr>
          <p:nvPr>
            <p:ph type="title"/>
          </p:nvPr>
        </p:nvSpPr>
        <p:spPr bwMode="auto">
          <a:xfrm>
            <a:off x="920420" y="1237810"/>
            <a:ext cx="40177442" cy="214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000" tIns="43991" rIns="88000" bIns="43991"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664832" y="5482167"/>
            <a:ext cx="9558668" cy="2582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0069" tIns="440069" rIns="440069" bIns="440069"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2056" name="Rectangle 8"/>
          <p:cNvSpPr>
            <a:spLocks noChangeArrowheads="1"/>
          </p:cNvSpPr>
          <p:nvPr userDrawn="1"/>
        </p:nvSpPr>
        <p:spPr bwMode="auto">
          <a:xfrm>
            <a:off x="0" y="0"/>
            <a:ext cx="42062400" cy="320040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88166" tIns="44083" rIns="88166" bIns="44083" anchor="ctr"/>
          <a:lstStyle/>
          <a:p>
            <a:endParaRPr lang="en-US"/>
          </a:p>
        </p:txBody>
      </p:sp>
      <p:sp>
        <p:nvSpPr>
          <p:cNvPr id="2057" name="Rectangle 9"/>
          <p:cNvSpPr>
            <a:spLocks noChangeArrowheads="1"/>
          </p:cNvSpPr>
          <p:nvPr userDrawn="1"/>
        </p:nvSpPr>
        <p:spPr bwMode="auto">
          <a:xfrm>
            <a:off x="11011561" y="5482167"/>
            <a:ext cx="19899313"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2058" name="Rectangle 11"/>
          <p:cNvSpPr>
            <a:spLocks noChangeArrowheads="1"/>
          </p:cNvSpPr>
          <p:nvPr userDrawn="1"/>
        </p:nvSpPr>
        <p:spPr bwMode="auto">
          <a:xfrm>
            <a:off x="31700457"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8300">
          <a:solidFill>
            <a:schemeClr val="tx2"/>
          </a:solidFill>
          <a:latin typeface="+mj-lt"/>
          <a:ea typeface="+mj-ea"/>
          <a:cs typeface="+mj-cs"/>
        </a:defRPr>
      </a:lvl1pPr>
      <a:lvl2pPr algn="ctr" rtl="0" eaLnBrk="0" fontAlgn="base" hangingPunct="0">
        <a:spcBef>
          <a:spcPct val="0"/>
        </a:spcBef>
        <a:spcAft>
          <a:spcPct val="0"/>
        </a:spcAft>
        <a:defRPr sz="8300">
          <a:solidFill>
            <a:schemeClr val="tx2"/>
          </a:solidFill>
          <a:latin typeface="Arial Black" pitchFamily="34" charset="0"/>
        </a:defRPr>
      </a:lvl2pPr>
      <a:lvl3pPr algn="ctr" rtl="0" eaLnBrk="0" fontAlgn="base" hangingPunct="0">
        <a:spcBef>
          <a:spcPct val="0"/>
        </a:spcBef>
        <a:spcAft>
          <a:spcPct val="0"/>
        </a:spcAft>
        <a:defRPr sz="8300">
          <a:solidFill>
            <a:schemeClr val="tx2"/>
          </a:solidFill>
          <a:latin typeface="Arial Black" pitchFamily="34" charset="0"/>
        </a:defRPr>
      </a:lvl3pPr>
      <a:lvl4pPr algn="ctr" rtl="0" eaLnBrk="0" fontAlgn="base" hangingPunct="0">
        <a:spcBef>
          <a:spcPct val="0"/>
        </a:spcBef>
        <a:spcAft>
          <a:spcPct val="0"/>
        </a:spcAft>
        <a:defRPr sz="8300">
          <a:solidFill>
            <a:schemeClr val="tx2"/>
          </a:solidFill>
          <a:latin typeface="Arial Black" pitchFamily="34" charset="0"/>
        </a:defRPr>
      </a:lvl4pPr>
      <a:lvl5pPr algn="ctr" rtl="0" eaLnBrk="0" fontAlgn="base" hangingPunct="0">
        <a:spcBef>
          <a:spcPct val="0"/>
        </a:spcBef>
        <a:spcAft>
          <a:spcPct val="0"/>
        </a:spcAft>
        <a:defRPr sz="8300">
          <a:solidFill>
            <a:schemeClr val="tx2"/>
          </a:solidFill>
          <a:latin typeface="Arial Black" pitchFamily="34" charset="0"/>
        </a:defRPr>
      </a:lvl5pPr>
      <a:lvl6pPr marL="440832" algn="ctr" rtl="0" fontAlgn="base">
        <a:spcBef>
          <a:spcPct val="0"/>
        </a:spcBef>
        <a:spcAft>
          <a:spcPct val="0"/>
        </a:spcAft>
        <a:defRPr sz="8300">
          <a:solidFill>
            <a:schemeClr val="tx2"/>
          </a:solidFill>
          <a:latin typeface="Arial Black" pitchFamily="34" charset="0"/>
        </a:defRPr>
      </a:lvl6pPr>
      <a:lvl7pPr marL="881664" algn="ctr" rtl="0" fontAlgn="base">
        <a:spcBef>
          <a:spcPct val="0"/>
        </a:spcBef>
        <a:spcAft>
          <a:spcPct val="0"/>
        </a:spcAft>
        <a:defRPr sz="8300">
          <a:solidFill>
            <a:schemeClr val="tx2"/>
          </a:solidFill>
          <a:latin typeface="Arial Black" pitchFamily="34" charset="0"/>
        </a:defRPr>
      </a:lvl7pPr>
      <a:lvl8pPr marL="1322497" algn="ctr" rtl="0" fontAlgn="base">
        <a:spcBef>
          <a:spcPct val="0"/>
        </a:spcBef>
        <a:spcAft>
          <a:spcPct val="0"/>
        </a:spcAft>
        <a:defRPr sz="8300">
          <a:solidFill>
            <a:schemeClr val="tx2"/>
          </a:solidFill>
          <a:latin typeface="Arial Black" pitchFamily="34" charset="0"/>
        </a:defRPr>
      </a:lvl8pPr>
      <a:lvl9pPr marL="1763329" algn="ctr" rtl="0" fontAlgn="base">
        <a:spcBef>
          <a:spcPct val="0"/>
        </a:spcBef>
        <a:spcAft>
          <a:spcPct val="0"/>
        </a:spcAft>
        <a:defRPr sz="8300">
          <a:solidFill>
            <a:schemeClr val="tx2"/>
          </a:solidFill>
          <a:latin typeface="Arial Black" pitchFamily="34" charset="0"/>
        </a:defRPr>
      </a:lvl9pPr>
    </p:titleStyle>
    <p:bodyStyle>
      <a:lvl1pPr marL="330624" indent="-330624" algn="l" rtl="0" eaLnBrk="0" fontAlgn="base" hangingPunct="0">
        <a:spcBef>
          <a:spcPct val="20000"/>
        </a:spcBef>
        <a:spcAft>
          <a:spcPct val="0"/>
        </a:spcAft>
        <a:buChar char="•"/>
        <a:defRPr sz="2800">
          <a:solidFill>
            <a:schemeClr val="tx1"/>
          </a:solidFill>
          <a:latin typeface="+mn-lt"/>
          <a:ea typeface="+mn-ea"/>
          <a:cs typeface="+mn-cs"/>
        </a:defRPr>
      </a:lvl1pPr>
      <a:lvl2pPr marL="713291" indent="-272459" algn="l" rtl="0" eaLnBrk="0" fontAlgn="base" hangingPunct="0">
        <a:spcBef>
          <a:spcPct val="20000"/>
        </a:spcBef>
        <a:spcAft>
          <a:spcPct val="0"/>
        </a:spcAft>
        <a:buChar char="–"/>
        <a:defRPr sz="2800">
          <a:solidFill>
            <a:schemeClr val="tx1"/>
          </a:solidFill>
          <a:latin typeface="+mn-lt"/>
        </a:defRPr>
      </a:lvl2pPr>
      <a:lvl3pPr marL="1102081" indent="-220416" algn="l" rtl="0" eaLnBrk="0" fontAlgn="base" hangingPunct="0">
        <a:spcBef>
          <a:spcPct val="20000"/>
        </a:spcBef>
        <a:spcAft>
          <a:spcPct val="0"/>
        </a:spcAft>
        <a:buChar char="•"/>
        <a:defRPr sz="2300">
          <a:solidFill>
            <a:schemeClr val="tx1"/>
          </a:solidFill>
          <a:latin typeface="+mn-lt"/>
        </a:defRPr>
      </a:lvl3pPr>
      <a:lvl4pPr marL="1542913" indent="-220416" algn="l" rtl="0" eaLnBrk="0" fontAlgn="base" hangingPunct="0">
        <a:spcBef>
          <a:spcPct val="20000"/>
        </a:spcBef>
        <a:spcAft>
          <a:spcPct val="0"/>
        </a:spcAft>
        <a:buChar char="–"/>
        <a:defRPr sz="1800">
          <a:solidFill>
            <a:schemeClr val="tx1"/>
          </a:solidFill>
          <a:latin typeface="+mn-lt"/>
        </a:defRPr>
      </a:lvl4pPr>
      <a:lvl5pPr marL="1983745" indent="-220416" algn="l" rtl="0" eaLnBrk="0" fontAlgn="base" hangingPunct="0">
        <a:spcBef>
          <a:spcPct val="20000"/>
        </a:spcBef>
        <a:spcAft>
          <a:spcPct val="0"/>
        </a:spcAft>
        <a:buChar char="»"/>
        <a:defRPr sz="1800">
          <a:solidFill>
            <a:schemeClr val="tx1"/>
          </a:solidFill>
          <a:latin typeface="+mn-lt"/>
        </a:defRPr>
      </a:lvl5pPr>
      <a:lvl6pPr marL="2424577" indent="-220416" algn="l" rtl="0" fontAlgn="base">
        <a:spcBef>
          <a:spcPct val="20000"/>
        </a:spcBef>
        <a:spcAft>
          <a:spcPct val="0"/>
        </a:spcAft>
        <a:buChar char="»"/>
        <a:defRPr sz="1800">
          <a:solidFill>
            <a:schemeClr val="tx1"/>
          </a:solidFill>
          <a:latin typeface="+mn-lt"/>
        </a:defRPr>
      </a:lvl6pPr>
      <a:lvl7pPr marL="2865410" indent="-220416" algn="l" rtl="0" fontAlgn="base">
        <a:spcBef>
          <a:spcPct val="20000"/>
        </a:spcBef>
        <a:spcAft>
          <a:spcPct val="0"/>
        </a:spcAft>
        <a:buChar char="»"/>
        <a:defRPr sz="1800">
          <a:solidFill>
            <a:schemeClr val="tx1"/>
          </a:solidFill>
          <a:latin typeface="+mn-lt"/>
        </a:defRPr>
      </a:lvl7pPr>
      <a:lvl8pPr marL="3306242" indent="-220416" algn="l" rtl="0" fontAlgn="base">
        <a:spcBef>
          <a:spcPct val="20000"/>
        </a:spcBef>
        <a:spcAft>
          <a:spcPct val="0"/>
        </a:spcAft>
        <a:buChar char="»"/>
        <a:defRPr sz="1800">
          <a:solidFill>
            <a:schemeClr val="tx1"/>
          </a:solidFill>
          <a:latin typeface="+mn-lt"/>
        </a:defRPr>
      </a:lvl8pPr>
      <a:lvl9pPr marL="3747074" indent="-220416" algn="l" rtl="0" fontAlgn="base">
        <a:spcBef>
          <a:spcPct val="20000"/>
        </a:spcBef>
        <a:spcAft>
          <a:spcPct val="0"/>
        </a:spcAft>
        <a:buChar char="»"/>
        <a:defRPr sz="1800">
          <a:solidFill>
            <a:schemeClr val="tx1"/>
          </a:solidFill>
          <a:latin typeface="+mn-lt"/>
        </a:defRPr>
      </a:lvl9pPr>
    </p:bodyStyle>
    <p:otherStyle>
      <a:defPPr>
        <a:defRPr lang="en-US"/>
      </a:defPPr>
      <a:lvl1pPr marL="0" algn="l" defTabSz="881664" rtl="0" eaLnBrk="1" latinLnBrk="0" hangingPunct="1">
        <a:defRPr sz="1700" kern="1200">
          <a:solidFill>
            <a:schemeClr val="tx1"/>
          </a:solidFill>
          <a:latin typeface="+mn-lt"/>
          <a:ea typeface="+mn-ea"/>
          <a:cs typeface="+mn-cs"/>
        </a:defRPr>
      </a:lvl1pPr>
      <a:lvl2pPr marL="440832" algn="l" defTabSz="881664" rtl="0" eaLnBrk="1" latinLnBrk="0" hangingPunct="1">
        <a:defRPr sz="1700" kern="1200">
          <a:solidFill>
            <a:schemeClr val="tx1"/>
          </a:solidFill>
          <a:latin typeface="+mn-lt"/>
          <a:ea typeface="+mn-ea"/>
          <a:cs typeface="+mn-cs"/>
        </a:defRPr>
      </a:lvl2pPr>
      <a:lvl3pPr marL="881664" algn="l" defTabSz="881664" rtl="0" eaLnBrk="1" latinLnBrk="0" hangingPunct="1">
        <a:defRPr sz="1700" kern="1200">
          <a:solidFill>
            <a:schemeClr val="tx1"/>
          </a:solidFill>
          <a:latin typeface="+mn-lt"/>
          <a:ea typeface="+mn-ea"/>
          <a:cs typeface="+mn-cs"/>
        </a:defRPr>
      </a:lvl3pPr>
      <a:lvl4pPr marL="1322497" algn="l" defTabSz="881664" rtl="0" eaLnBrk="1" latinLnBrk="0" hangingPunct="1">
        <a:defRPr sz="1700" kern="1200">
          <a:solidFill>
            <a:schemeClr val="tx1"/>
          </a:solidFill>
          <a:latin typeface="+mn-lt"/>
          <a:ea typeface="+mn-ea"/>
          <a:cs typeface="+mn-cs"/>
        </a:defRPr>
      </a:lvl4pPr>
      <a:lvl5pPr marL="1763329" algn="l" defTabSz="881664" rtl="0" eaLnBrk="1" latinLnBrk="0" hangingPunct="1">
        <a:defRPr sz="1700" kern="1200">
          <a:solidFill>
            <a:schemeClr val="tx1"/>
          </a:solidFill>
          <a:latin typeface="+mn-lt"/>
          <a:ea typeface="+mn-ea"/>
          <a:cs typeface="+mn-cs"/>
        </a:defRPr>
      </a:lvl5pPr>
      <a:lvl6pPr marL="2204161" algn="l" defTabSz="881664" rtl="0" eaLnBrk="1" latinLnBrk="0" hangingPunct="1">
        <a:defRPr sz="1700" kern="1200">
          <a:solidFill>
            <a:schemeClr val="tx1"/>
          </a:solidFill>
          <a:latin typeface="+mn-lt"/>
          <a:ea typeface="+mn-ea"/>
          <a:cs typeface="+mn-cs"/>
        </a:defRPr>
      </a:lvl6pPr>
      <a:lvl7pPr marL="2644993" algn="l" defTabSz="881664" rtl="0" eaLnBrk="1" latinLnBrk="0" hangingPunct="1">
        <a:defRPr sz="1700" kern="1200">
          <a:solidFill>
            <a:schemeClr val="tx1"/>
          </a:solidFill>
          <a:latin typeface="+mn-lt"/>
          <a:ea typeface="+mn-ea"/>
          <a:cs typeface="+mn-cs"/>
        </a:defRPr>
      </a:lvl7pPr>
      <a:lvl8pPr marL="3085826" algn="l" defTabSz="881664" rtl="0" eaLnBrk="1" latinLnBrk="0" hangingPunct="1">
        <a:defRPr sz="1700" kern="1200">
          <a:solidFill>
            <a:schemeClr val="tx1"/>
          </a:solidFill>
          <a:latin typeface="+mn-lt"/>
          <a:ea typeface="+mn-ea"/>
          <a:cs typeface="+mn-cs"/>
        </a:defRPr>
      </a:lvl8pPr>
      <a:lvl9pPr marL="3526658" algn="l" defTabSz="881664"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0"/>
            <a:ext cx="42062400" cy="4667250"/>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3075" name="Rectangle 3"/>
          <p:cNvSpPr>
            <a:spLocks noChangeArrowheads="1"/>
          </p:cNvSpPr>
          <p:nvPr userDrawn="1"/>
        </p:nvSpPr>
        <p:spPr bwMode="auto">
          <a:xfrm>
            <a:off x="664832" y="5482167"/>
            <a:ext cx="40601900"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3076" name="Rectangle 4"/>
          <p:cNvSpPr>
            <a:spLocks noChangeArrowheads="1"/>
          </p:cNvSpPr>
          <p:nvPr userDrawn="1"/>
        </p:nvSpPr>
        <p:spPr bwMode="auto">
          <a:xfrm>
            <a:off x="0" y="4667251"/>
            <a:ext cx="42062400" cy="126559"/>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166" tIns="44083" rIns="88166" bIns="44083" anchor="ctr"/>
          <a:lstStyle/>
          <a:p>
            <a:endParaRPr lang="en-US"/>
          </a:p>
        </p:txBody>
      </p:sp>
      <p:sp>
        <p:nvSpPr>
          <p:cNvPr id="3077" name="Text Box 5"/>
          <p:cNvSpPr txBox="1">
            <a:spLocks noChangeArrowheads="1"/>
          </p:cNvSpPr>
          <p:nvPr userDrawn="1"/>
        </p:nvSpPr>
        <p:spPr bwMode="auto">
          <a:xfrm>
            <a:off x="584200" y="31544066"/>
            <a:ext cx="2409825" cy="31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pPr>
            <a:r>
              <a:rPr lang="en-US" sz="500" b="1">
                <a:solidFill>
                  <a:schemeClr val="bg2"/>
                </a:solidFill>
                <a:latin typeface="Arial" pitchFamily="34" charset="0"/>
              </a:rPr>
              <a:t>POSTER TEMPLATE BY:</a:t>
            </a:r>
          </a:p>
          <a:p>
            <a:pPr>
              <a:lnSpc>
                <a:spcPct val="65000"/>
              </a:lnSpc>
              <a:spcBef>
                <a:spcPct val="50000"/>
              </a:spcBef>
            </a:pPr>
            <a:r>
              <a:rPr lang="en-US" sz="1000" b="1">
                <a:solidFill>
                  <a:schemeClr val="bg2"/>
                </a:solidFill>
                <a:latin typeface="Arial" pitchFamily="34" charset="0"/>
              </a:rPr>
              <a:t>www.PosterPresentations.com</a:t>
            </a:r>
          </a:p>
        </p:txBody>
      </p:sp>
      <p:sp>
        <p:nvSpPr>
          <p:cNvPr id="3078" name="Rectangle 6"/>
          <p:cNvSpPr>
            <a:spLocks noGrp="1" noChangeArrowheads="1"/>
          </p:cNvSpPr>
          <p:nvPr>
            <p:ph type="title"/>
          </p:nvPr>
        </p:nvSpPr>
        <p:spPr bwMode="auto">
          <a:xfrm>
            <a:off x="920420" y="1237810"/>
            <a:ext cx="40177442" cy="214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000" tIns="43991" rIns="88000" bIns="43991"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664833" y="5482167"/>
            <a:ext cx="40433029" cy="2582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0069" tIns="440069" rIns="440069" bIns="440069"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080" name="Rectangle 8"/>
          <p:cNvSpPr>
            <a:spLocks noChangeArrowheads="1"/>
          </p:cNvSpPr>
          <p:nvPr userDrawn="1"/>
        </p:nvSpPr>
        <p:spPr bwMode="auto">
          <a:xfrm>
            <a:off x="0" y="0"/>
            <a:ext cx="42062400" cy="320040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88166" tIns="44083" rIns="88166" bIns="44083" anchor="ctr"/>
          <a:lstStyle/>
          <a:p>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8300">
          <a:solidFill>
            <a:schemeClr val="tx2"/>
          </a:solidFill>
          <a:latin typeface="+mj-lt"/>
          <a:ea typeface="+mj-ea"/>
          <a:cs typeface="+mj-cs"/>
        </a:defRPr>
      </a:lvl1pPr>
      <a:lvl2pPr algn="ctr" rtl="0" eaLnBrk="0" fontAlgn="base" hangingPunct="0">
        <a:spcBef>
          <a:spcPct val="0"/>
        </a:spcBef>
        <a:spcAft>
          <a:spcPct val="0"/>
        </a:spcAft>
        <a:defRPr sz="8300">
          <a:solidFill>
            <a:schemeClr val="tx2"/>
          </a:solidFill>
          <a:latin typeface="Arial Black" pitchFamily="34" charset="0"/>
        </a:defRPr>
      </a:lvl2pPr>
      <a:lvl3pPr algn="ctr" rtl="0" eaLnBrk="0" fontAlgn="base" hangingPunct="0">
        <a:spcBef>
          <a:spcPct val="0"/>
        </a:spcBef>
        <a:spcAft>
          <a:spcPct val="0"/>
        </a:spcAft>
        <a:defRPr sz="8300">
          <a:solidFill>
            <a:schemeClr val="tx2"/>
          </a:solidFill>
          <a:latin typeface="Arial Black" pitchFamily="34" charset="0"/>
        </a:defRPr>
      </a:lvl3pPr>
      <a:lvl4pPr algn="ctr" rtl="0" eaLnBrk="0" fontAlgn="base" hangingPunct="0">
        <a:spcBef>
          <a:spcPct val="0"/>
        </a:spcBef>
        <a:spcAft>
          <a:spcPct val="0"/>
        </a:spcAft>
        <a:defRPr sz="8300">
          <a:solidFill>
            <a:schemeClr val="tx2"/>
          </a:solidFill>
          <a:latin typeface="Arial Black" pitchFamily="34" charset="0"/>
        </a:defRPr>
      </a:lvl4pPr>
      <a:lvl5pPr algn="ctr" rtl="0" eaLnBrk="0" fontAlgn="base" hangingPunct="0">
        <a:spcBef>
          <a:spcPct val="0"/>
        </a:spcBef>
        <a:spcAft>
          <a:spcPct val="0"/>
        </a:spcAft>
        <a:defRPr sz="8300">
          <a:solidFill>
            <a:schemeClr val="tx2"/>
          </a:solidFill>
          <a:latin typeface="Arial Black" pitchFamily="34" charset="0"/>
        </a:defRPr>
      </a:lvl5pPr>
      <a:lvl6pPr marL="440832" algn="ctr" rtl="0" fontAlgn="base">
        <a:spcBef>
          <a:spcPct val="0"/>
        </a:spcBef>
        <a:spcAft>
          <a:spcPct val="0"/>
        </a:spcAft>
        <a:defRPr sz="8300">
          <a:solidFill>
            <a:schemeClr val="tx2"/>
          </a:solidFill>
          <a:latin typeface="Arial Black" pitchFamily="34" charset="0"/>
        </a:defRPr>
      </a:lvl6pPr>
      <a:lvl7pPr marL="881664" algn="ctr" rtl="0" fontAlgn="base">
        <a:spcBef>
          <a:spcPct val="0"/>
        </a:spcBef>
        <a:spcAft>
          <a:spcPct val="0"/>
        </a:spcAft>
        <a:defRPr sz="8300">
          <a:solidFill>
            <a:schemeClr val="tx2"/>
          </a:solidFill>
          <a:latin typeface="Arial Black" pitchFamily="34" charset="0"/>
        </a:defRPr>
      </a:lvl7pPr>
      <a:lvl8pPr marL="1322497" algn="ctr" rtl="0" fontAlgn="base">
        <a:spcBef>
          <a:spcPct val="0"/>
        </a:spcBef>
        <a:spcAft>
          <a:spcPct val="0"/>
        </a:spcAft>
        <a:defRPr sz="8300">
          <a:solidFill>
            <a:schemeClr val="tx2"/>
          </a:solidFill>
          <a:latin typeface="Arial Black" pitchFamily="34" charset="0"/>
        </a:defRPr>
      </a:lvl8pPr>
      <a:lvl9pPr marL="1763329" algn="ctr" rtl="0" fontAlgn="base">
        <a:spcBef>
          <a:spcPct val="0"/>
        </a:spcBef>
        <a:spcAft>
          <a:spcPct val="0"/>
        </a:spcAft>
        <a:defRPr sz="8300">
          <a:solidFill>
            <a:schemeClr val="tx2"/>
          </a:solidFill>
          <a:latin typeface="Arial Black" pitchFamily="34" charset="0"/>
        </a:defRPr>
      </a:lvl9pPr>
    </p:titleStyle>
    <p:bodyStyle>
      <a:lvl1pPr marL="330624" indent="-330624" algn="l" rtl="0" eaLnBrk="0" fontAlgn="base" hangingPunct="0">
        <a:spcBef>
          <a:spcPct val="20000"/>
        </a:spcBef>
        <a:spcAft>
          <a:spcPct val="0"/>
        </a:spcAft>
        <a:buChar char="•"/>
        <a:defRPr sz="2800">
          <a:solidFill>
            <a:schemeClr val="tx1"/>
          </a:solidFill>
          <a:latin typeface="+mn-lt"/>
          <a:ea typeface="+mn-ea"/>
          <a:cs typeface="+mn-cs"/>
        </a:defRPr>
      </a:lvl1pPr>
      <a:lvl2pPr marL="713291" indent="-272459" algn="l" rtl="0" eaLnBrk="0" fontAlgn="base" hangingPunct="0">
        <a:spcBef>
          <a:spcPct val="20000"/>
        </a:spcBef>
        <a:spcAft>
          <a:spcPct val="0"/>
        </a:spcAft>
        <a:buChar char="–"/>
        <a:defRPr sz="2800">
          <a:solidFill>
            <a:schemeClr val="tx1"/>
          </a:solidFill>
          <a:latin typeface="+mn-lt"/>
        </a:defRPr>
      </a:lvl2pPr>
      <a:lvl3pPr marL="1102081" indent="-220416" algn="l" rtl="0" eaLnBrk="0" fontAlgn="base" hangingPunct="0">
        <a:spcBef>
          <a:spcPct val="20000"/>
        </a:spcBef>
        <a:spcAft>
          <a:spcPct val="0"/>
        </a:spcAft>
        <a:buChar char="•"/>
        <a:defRPr sz="2300">
          <a:solidFill>
            <a:schemeClr val="tx1"/>
          </a:solidFill>
          <a:latin typeface="+mn-lt"/>
        </a:defRPr>
      </a:lvl3pPr>
      <a:lvl4pPr marL="1542913" indent="-220416" algn="l" rtl="0" eaLnBrk="0" fontAlgn="base" hangingPunct="0">
        <a:spcBef>
          <a:spcPct val="20000"/>
        </a:spcBef>
        <a:spcAft>
          <a:spcPct val="0"/>
        </a:spcAft>
        <a:buChar char="–"/>
        <a:defRPr sz="1800">
          <a:solidFill>
            <a:schemeClr val="tx1"/>
          </a:solidFill>
          <a:latin typeface="+mn-lt"/>
        </a:defRPr>
      </a:lvl4pPr>
      <a:lvl5pPr marL="1983745" indent="-220416" algn="l" rtl="0" eaLnBrk="0" fontAlgn="base" hangingPunct="0">
        <a:spcBef>
          <a:spcPct val="20000"/>
        </a:spcBef>
        <a:spcAft>
          <a:spcPct val="0"/>
        </a:spcAft>
        <a:buChar char="»"/>
        <a:defRPr sz="1800">
          <a:solidFill>
            <a:schemeClr val="tx1"/>
          </a:solidFill>
          <a:latin typeface="+mn-lt"/>
        </a:defRPr>
      </a:lvl5pPr>
      <a:lvl6pPr marL="2424577" indent="-220416" algn="l" rtl="0" fontAlgn="base">
        <a:spcBef>
          <a:spcPct val="20000"/>
        </a:spcBef>
        <a:spcAft>
          <a:spcPct val="0"/>
        </a:spcAft>
        <a:buChar char="»"/>
        <a:defRPr sz="1800">
          <a:solidFill>
            <a:schemeClr val="tx1"/>
          </a:solidFill>
          <a:latin typeface="+mn-lt"/>
        </a:defRPr>
      </a:lvl6pPr>
      <a:lvl7pPr marL="2865410" indent="-220416" algn="l" rtl="0" fontAlgn="base">
        <a:spcBef>
          <a:spcPct val="20000"/>
        </a:spcBef>
        <a:spcAft>
          <a:spcPct val="0"/>
        </a:spcAft>
        <a:buChar char="»"/>
        <a:defRPr sz="1800">
          <a:solidFill>
            <a:schemeClr val="tx1"/>
          </a:solidFill>
          <a:latin typeface="+mn-lt"/>
        </a:defRPr>
      </a:lvl7pPr>
      <a:lvl8pPr marL="3306242" indent="-220416" algn="l" rtl="0" fontAlgn="base">
        <a:spcBef>
          <a:spcPct val="20000"/>
        </a:spcBef>
        <a:spcAft>
          <a:spcPct val="0"/>
        </a:spcAft>
        <a:buChar char="»"/>
        <a:defRPr sz="1800">
          <a:solidFill>
            <a:schemeClr val="tx1"/>
          </a:solidFill>
          <a:latin typeface="+mn-lt"/>
        </a:defRPr>
      </a:lvl8pPr>
      <a:lvl9pPr marL="3747074" indent="-220416" algn="l" rtl="0" fontAlgn="base">
        <a:spcBef>
          <a:spcPct val="20000"/>
        </a:spcBef>
        <a:spcAft>
          <a:spcPct val="0"/>
        </a:spcAft>
        <a:buChar char="»"/>
        <a:defRPr sz="1800">
          <a:solidFill>
            <a:schemeClr val="tx1"/>
          </a:solidFill>
          <a:latin typeface="+mn-lt"/>
        </a:defRPr>
      </a:lvl9pPr>
    </p:bodyStyle>
    <p:otherStyle>
      <a:defPPr>
        <a:defRPr lang="en-US"/>
      </a:defPPr>
      <a:lvl1pPr marL="0" algn="l" defTabSz="881664" rtl="0" eaLnBrk="1" latinLnBrk="0" hangingPunct="1">
        <a:defRPr sz="1700" kern="1200">
          <a:solidFill>
            <a:schemeClr val="tx1"/>
          </a:solidFill>
          <a:latin typeface="+mn-lt"/>
          <a:ea typeface="+mn-ea"/>
          <a:cs typeface="+mn-cs"/>
        </a:defRPr>
      </a:lvl1pPr>
      <a:lvl2pPr marL="440832" algn="l" defTabSz="881664" rtl="0" eaLnBrk="1" latinLnBrk="0" hangingPunct="1">
        <a:defRPr sz="1700" kern="1200">
          <a:solidFill>
            <a:schemeClr val="tx1"/>
          </a:solidFill>
          <a:latin typeface="+mn-lt"/>
          <a:ea typeface="+mn-ea"/>
          <a:cs typeface="+mn-cs"/>
        </a:defRPr>
      </a:lvl2pPr>
      <a:lvl3pPr marL="881664" algn="l" defTabSz="881664" rtl="0" eaLnBrk="1" latinLnBrk="0" hangingPunct="1">
        <a:defRPr sz="1700" kern="1200">
          <a:solidFill>
            <a:schemeClr val="tx1"/>
          </a:solidFill>
          <a:latin typeface="+mn-lt"/>
          <a:ea typeface="+mn-ea"/>
          <a:cs typeface="+mn-cs"/>
        </a:defRPr>
      </a:lvl3pPr>
      <a:lvl4pPr marL="1322497" algn="l" defTabSz="881664" rtl="0" eaLnBrk="1" latinLnBrk="0" hangingPunct="1">
        <a:defRPr sz="1700" kern="1200">
          <a:solidFill>
            <a:schemeClr val="tx1"/>
          </a:solidFill>
          <a:latin typeface="+mn-lt"/>
          <a:ea typeface="+mn-ea"/>
          <a:cs typeface="+mn-cs"/>
        </a:defRPr>
      </a:lvl4pPr>
      <a:lvl5pPr marL="1763329" algn="l" defTabSz="881664" rtl="0" eaLnBrk="1" latinLnBrk="0" hangingPunct="1">
        <a:defRPr sz="1700" kern="1200">
          <a:solidFill>
            <a:schemeClr val="tx1"/>
          </a:solidFill>
          <a:latin typeface="+mn-lt"/>
          <a:ea typeface="+mn-ea"/>
          <a:cs typeface="+mn-cs"/>
        </a:defRPr>
      </a:lvl5pPr>
      <a:lvl6pPr marL="2204161" algn="l" defTabSz="881664" rtl="0" eaLnBrk="1" latinLnBrk="0" hangingPunct="1">
        <a:defRPr sz="1700" kern="1200">
          <a:solidFill>
            <a:schemeClr val="tx1"/>
          </a:solidFill>
          <a:latin typeface="+mn-lt"/>
          <a:ea typeface="+mn-ea"/>
          <a:cs typeface="+mn-cs"/>
        </a:defRPr>
      </a:lvl6pPr>
      <a:lvl7pPr marL="2644993" algn="l" defTabSz="881664" rtl="0" eaLnBrk="1" latinLnBrk="0" hangingPunct="1">
        <a:defRPr sz="1700" kern="1200">
          <a:solidFill>
            <a:schemeClr val="tx1"/>
          </a:solidFill>
          <a:latin typeface="+mn-lt"/>
          <a:ea typeface="+mn-ea"/>
          <a:cs typeface="+mn-cs"/>
        </a:defRPr>
      </a:lvl7pPr>
      <a:lvl8pPr marL="3085826" algn="l" defTabSz="881664" rtl="0" eaLnBrk="1" latinLnBrk="0" hangingPunct="1">
        <a:defRPr sz="1700" kern="1200">
          <a:solidFill>
            <a:schemeClr val="tx1"/>
          </a:solidFill>
          <a:latin typeface="+mn-lt"/>
          <a:ea typeface="+mn-ea"/>
          <a:cs typeface="+mn-cs"/>
        </a:defRPr>
      </a:lvl8pPr>
      <a:lvl9pPr marL="3526658" algn="l" defTabSz="881664"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23825200"/>
            <a:ext cx="42062400" cy="81788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8" name="Rectangle 7"/>
          <p:cNvSpPr/>
          <p:nvPr/>
        </p:nvSpPr>
        <p:spPr>
          <a:xfrm>
            <a:off x="0" y="0"/>
            <a:ext cx="42062400" cy="238252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9" name="Rectangle 8"/>
          <p:cNvSpPr/>
          <p:nvPr/>
        </p:nvSpPr>
        <p:spPr>
          <a:xfrm>
            <a:off x="0" y="17585418"/>
            <a:ext cx="42062400" cy="1066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0" name="Oval 9"/>
          <p:cNvSpPr/>
          <p:nvPr/>
        </p:nvSpPr>
        <p:spPr>
          <a:xfrm>
            <a:off x="0" y="7467600"/>
            <a:ext cx="42062400" cy="238252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2" name="Title Placeholder 1"/>
          <p:cNvSpPr>
            <a:spLocks noGrp="1"/>
          </p:cNvSpPr>
          <p:nvPr>
            <p:ph type="title"/>
          </p:nvPr>
        </p:nvSpPr>
        <p:spPr>
          <a:xfrm>
            <a:off x="8249132" y="20403450"/>
            <a:ext cx="29957551" cy="5334000"/>
          </a:xfrm>
          <a:prstGeom prst="rect">
            <a:avLst/>
          </a:prstGeom>
          <a:effectLst/>
        </p:spPr>
        <p:txBody>
          <a:bodyPr vert="horz" lIns="423199" tIns="211599" rIns="423199" bIns="211599"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257800" y="3417213"/>
            <a:ext cx="29443680" cy="16215360"/>
          </a:xfrm>
          <a:prstGeom prst="rect">
            <a:avLst/>
          </a:prstGeom>
        </p:spPr>
        <p:txBody>
          <a:bodyPr vert="horz" lIns="423199" tIns="211599" rIns="423199" bIns="2115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8392120" y="28803602"/>
            <a:ext cx="11567160" cy="1703917"/>
          </a:xfrm>
          <a:prstGeom prst="rect">
            <a:avLst/>
          </a:prstGeom>
        </p:spPr>
        <p:txBody>
          <a:bodyPr vert="horz" lIns="423199" tIns="211599" rIns="423199" bIns="211599" rtlCol="0" anchor="ctr"/>
          <a:lstStyle>
            <a:lvl1pPr algn="r">
              <a:defRPr sz="5100" b="1">
                <a:solidFill>
                  <a:schemeClr val="tx1">
                    <a:lumMod val="50000"/>
                    <a:lumOff val="50000"/>
                  </a:schemeClr>
                </a:solidFill>
              </a:defRPr>
            </a:lvl1pPr>
          </a:lstStyle>
          <a:p>
            <a:fld id="{28E80666-FB37-4B36-9149-507F3B0178E3}" type="datetimeFigureOut">
              <a:rPr lang="en-US" smtClean="0"/>
              <a:pPr/>
              <a:t>8/28/2013</a:t>
            </a:fld>
            <a:endParaRPr lang="en-US"/>
          </a:p>
        </p:txBody>
      </p:sp>
      <p:sp>
        <p:nvSpPr>
          <p:cNvPr id="5" name="Footer Placeholder 4"/>
          <p:cNvSpPr>
            <a:spLocks noGrp="1"/>
          </p:cNvSpPr>
          <p:nvPr>
            <p:ph type="ftr" sz="quarter" idx="3"/>
          </p:nvPr>
        </p:nvSpPr>
        <p:spPr>
          <a:xfrm>
            <a:off x="2103118" y="28803602"/>
            <a:ext cx="15422885" cy="1703917"/>
          </a:xfrm>
          <a:prstGeom prst="rect">
            <a:avLst/>
          </a:prstGeom>
        </p:spPr>
        <p:txBody>
          <a:bodyPr vert="horz" lIns="423199" tIns="211599" rIns="423199" bIns="211599" rtlCol="0" anchor="ctr"/>
          <a:lstStyle>
            <a:lvl1pPr algn="l">
              <a:defRPr sz="5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7526000" y="28803602"/>
            <a:ext cx="8412480" cy="1703917"/>
          </a:xfrm>
          <a:prstGeom prst="rect">
            <a:avLst/>
          </a:prstGeom>
        </p:spPr>
        <p:txBody>
          <a:bodyPr vert="horz" lIns="423199" tIns="211599" rIns="423199" bIns="211599" rtlCol="0" anchor="ctr"/>
          <a:lstStyle>
            <a:lvl1pPr algn="ctr">
              <a:defRPr sz="5600" b="1">
                <a:solidFill>
                  <a:schemeClr val="tx1">
                    <a:lumMod val="50000"/>
                    <a:lumOff val="50000"/>
                  </a:schemeClr>
                </a:solidFill>
              </a:defRPr>
            </a:lvl1pPr>
          </a:lstStyle>
          <a:p>
            <a:fld id="{D7E63A33-8271-4DD0-9C48-789913D7C115}" type="slidenum">
              <a:rPr lang="en-US" smtClean="0"/>
              <a:pPr/>
              <a:t>‹#›</a:t>
            </a:fld>
            <a:endParaRPr lang="en-US"/>
          </a:p>
        </p:txBody>
      </p:sp>
      <p:sp>
        <p:nvSpPr>
          <p:cNvPr id="11" name="Rectangle 36"/>
          <p:cNvSpPr>
            <a:spLocks noChangeArrowheads="1"/>
          </p:cNvSpPr>
          <p:nvPr userDrawn="1"/>
        </p:nvSpPr>
        <p:spPr bwMode="auto">
          <a:xfrm>
            <a:off x="0" y="0"/>
            <a:ext cx="42062400" cy="4667250"/>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2" name="Rectangle 33"/>
          <p:cNvSpPr>
            <a:spLocks noChangeArrowheads="1"/>
          </p:cNvSpPr>
          <p:nvPr userDrawn="1"/>
        </p:nvSpPr>
        <p:spPr bwMode="auto">
          <a:xfrm>
            <a:off x="664832" y="5482167"/>
            <a:ext cx="9558668"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3" name="Rectangle 9"/>
          <p:cNvSpPr>
            <a:spLocks noChangeArrowheads="1"/>
          </p:cNvSpPr>
          <p:nvPr userDrawn="1"/>
        </p:nvSpPr>
        <p:spPr bwMode="auto">
          <a:xfrm>
            <a:off x="0" y="4667251"/>
            <a:ext cx="42062400" cy="126559"/>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166" tIns="44083" rIns="88166" bIns="44083" anchor="ctr"/>
          <a:lstStyle/>
          <a:p>
            <a:endParaRPr lang="en-US"/>
          </a:p>
        </p:txBody>
      </p:sp>
      <p:sp>
        <p:nvSpPr>
          <p:cNvPr id="14" name="Text Box 14"/>
          <p:cNvSpPr txBox="1">
            <a:spLocks noChangeArrowheads="1"/>
          </p:cNvSpPr>
          <p:nvPr userDrawn="1"/>
        </p:nvSpPr>
        <p:spPr bwMode="auto">
          <a:xfrm>
            <a:off x="584200" y="31544066"/>
            <a:ext cx="2409825" cy="31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pPr>
            <a:r>
              <a:rPr lang="en-US" sz="500" b="1">
                <a:solidFill>
                  <a:schemeClr val="bg2"/>
                </a:solidFill>
                <a:latin typeface="Arial" pitchFamily="34" charset="0"/>
              </a:rPr>
              <a:t>TEMPLATE DESIGN © 2008</a:t>
            </a:r>
          </a:p>
          <a:p>
            <a:pPr>
              <a:lnSpc>
                <a:spcPct val="65000"/>
              </a:lnSpc>
              <a:spcBef>
                <a:spcPct val="50000"/>
              </a:spcBef>
            </a:pPr>
            <a:r>
              <a:rPr lang="en-US" sz="1000" b="1">
                <a:solidFill>
                  <a:schemeClr val="bg2"/>
                </a:solidFill>
                <a:latin typeface="Arial" pitchFamily="34" charset="0"/>
              </a:rPr>
              <a:t>www.PosterPresentations.com</a:t>
            </a:r>
          </a:p>
        </p:txBody>
      </p:sp>
      <p:sp>
        <p:nvSpPr>
          <p:cNvPr id="15" name="Rectangle 25"/>
          <p:cNvSpPr>
            <a:spLocks noChangeArrowheads="1"/>
          </p:cNvSpPr>
          <p:nvPr userDrawn="1"/>
        </p:nvSpPr>
        <p:spPr bwMode="auto">
          <a:xfrm>
            <a:off x="0" y="0"/>
            <a:ext cx="42062400" cy="320040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88166" tIns="44083" rIns="88166" bIns="44083" anchor="ctr"/>
          <a:lstStyle/>
          <a:p>
            <a:endParaRPr lang="en-US"/>
          </a:p>
        </p:txBody>
      </p:sp>
      <p:sp>
        <p:nvSpPr>
          <p:cNvPr id="16" name="Rectangle 32"/>
          <p:cNvSpPr>
            <a:spLocks noChangeArrowheads="1"/>
          </p:cNvSpPr>
          <p:nvPr userDrawn="1"/>
        </p:nvSpPr>
        <p:spPr bwMode="auto">
          <a:xfrm>
            <a:off x="11011561"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7" name="Rectangle 34"/>
          <p:cNvSpPr>
            <a:spLocks noChangeArrowheads="1"/>
          </p:cNvSpPr>
          <p:nvPr userDrawn="1"/>
        </p:nvSpPr>
        <p:spPr bwMode="auto">
          <a:xfrm>
            <a:off x="21344599"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8" name="Rectangle 35"/>
          <p:cNvSpPr>
            <a:spLocks noChangeArrowheads="1"/>
          </p:cNvSpPr>
          <p:nvPr userDrawn="1"/>
        </p:nvSpPr>
        <p:spPr bwMode="auto">
          <a:xfrm>
            <a:off x="31700457"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marL="1481196" indent="-1481196" algn="r" defTabSz="4231990" rtl="0" eaLnBrk="1" latinLnBrk="0" hangingPunct="1">
        <a:spcBef>
          <a:spcPct val="0"/>
        </a:spcBef>
        <a:buClr>
          <a:schemeClr val="accent6">
            <a:lumMod val="75000"/>
          </a:schemeClr>
        </a:buClr>
        <a:buSzPct val="128000"/>
        <a:buFont typeface="Georgia" pitchFamily="18" charset="0"/>
        <a:buChar char="*"/>
        <a:defRPr sz="213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57997"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10200" kern="1200">
          <a:solidFill>
            <a:schemeClr val="tx1">
              <a:lumMod val="75000"/>
              <a:lumOff val="25000"/>
            </a:schemeClr>
          </a:solidFill>
          <a:latin typeface="+mn-lt"/>
          <a:ea typeface="+mn-ea"/>
          <a:cs typeface="+mn-cs"/>
        </a:defRPr>
      </a:lvl1pPr>
      <a:lvl2pPr marL="2539194"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9300" kern="1200">
          <a:solidFill>
            <a:schemeClr val="tx1">
              <a:lumMod val="75000"/>
              <a:lumOff val="25000"/>
            </a:schemeClr>
          </a:solidFill>
          <a:latin typeface="+mn-lt"/>
          <a:ea typeface="+mn-ea"/>
          <a:cs typeface="+mn-cs"/>
        </a:defRPr>
      </a:lvl2pPr>
      <a:lvl3pPr marL="3808791"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8300" kern="1200">
          <a:solidFill>
            <a:schemeClr val="tx1">
              <a:lumMod val="75000"/>
              <a:lumOff val="25000"/>
            </a:schemeClr>
          </a:solidFill>
          <a:latin typeface="+mn-lt"/>
          <a:ea typeface="+mn-ea"/>
          <a:cs typeface="+mn-cs"/>
        </a:defRPr>
      </a:lvl3pPr>
      <a:lvl4pPr marL="5078387"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7400" kern="1200">
          <a:solidFill>
            <a:schemeClr val="tx1">
              <a:lumMod val="75000"/>
              <a:lumOff val="25000"/>
            </a:schemeClr>
          </a:solidFill>
          <a:latin typeface="+mn-lt"/>
          <a:ea typeface="+mn-ea"/>
          <a:cs typeface="+mn-cs"/>
        </a:defRPr>
      </a:lvl4pPr>
      <a:lvl5pPr marL="6432624"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6500" kern="1200">
          <a:solidFill>
            <a:schemeClr val="tx1">
              <a:lumMod val="75000"/>
              <a:lumOff val="25000"/>
            </a:schemeClr>
          </a:solidFill>
          <a:latin typeface="+mn-lt"/>
          <a:ea typeface="+mn-ea"/>
          <a:cs typeface="+mn-cs"/>
        </a:defRPr>
      </a:lvl5pPr>
      <a:lvl6pPr marL="7702221"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6500" kern="1200">
          <a:solidFill>
            <a:schemeClr val="tx1">
              <a:lumMod val="75000"/>
              <a:lumOff val="25000"/>
            </a:schemeClr>
          </a:solidFill>
          <a:latin typeface="+mn-lt"/>
          <a:ea typeface="+mn-ea"/>
          <a:cs typeface="+mn-cs"/>
        </a:defRPr>
      </a:lvl6pPr>
      <a:lvl7pPr marL="9098777"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6500" kern="1200">
          <a:solidFill>
            <a:schemeClr val="tx1">
              <a:lumMod val="75000"/>
              <a:lumOff val="25000"/>
            </a:schemeClr>
          </a:solidFill>
          <a:latin typeface="+mn-lt"/>
          <a:ea typeface="+mn-ea"/>
          <a:cs typeface="+mn-cs"/>
        </a:defRPr>
      </a:lvl7pPr>
      <a:lvl8pPr marL="10579974"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6500" kern="1200">
          <a:solidFill>
            <a:schemeClr val="tx1">
              <a:lumMod val="75000"/>
              <a:lumOff val="25000"/>
            </a:schemeClr>
          </a:solidFill>
          <a:latin typeface="+mn-lt"/>
          <a:ea typeface="+mn-ea"/>
          <a:cs typeface="+mn-cs"/>
        </a:defRPr>
      </a:lvl8pPr>
      <a:lvl9pPr marL="11976531"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6500" kern="1200">
          <a:solidFill>
            <a:schemeClr val="tx1">
              <a:lumMod val="75000"/>
              <a:lumOff val="25000"/>
            </a:schemeClr>
          </a:solidFill>
          <a:latin typeface="+mn-lt"/>
          <a:ea typeface="+mn-ea"/>
          <a:cs typeface="+mn-cs"/>
        </a:defRPr>
      </a:lvl9pPr>
    </p:bodyStyle>
    <p:otherStyle>
      <a:defPPr>
        <a:defRPr lang="en-US"/>
      </a:defPPr>
      <a:lvl1pPr marL="0" algn="l" defTabSz="4231990" rtl="0" eaLnBrk="1" latinLnBrk="0" hangingPunct="1">
        <a:defRPr sz="8300" kern="1200">
          <a:solidFill>
            <a:schemeClr val="tx1"/>
          </a:solidFill>
          <a:latin typeface="+mn-lt"/>
          <a:ea typeface="+mn-ea"/>
          <a:cs typeface="+mn-cs"/>
        </a:defRPr>
      </a:lvl1pPr>
      <a:lvl2pPr marL="2115995" algn="l" defTabSz="4231990" rtl="0" eaLnBrk="1" latinLnBrk="0" hangingPunct="1">
        <a:defRPr sz="8300" kern="1200">
          <a:solidFill>
            <a:schemeClr val="tx1"/>
          </a:solidFill>
          <a:latin typeface="+mn-lt"/>
          <a:ea typeface="+mn-ea"/>
          <a:cs typeface="+mn-cs"/>
        </a:defRPr>
      </a:lvl2pPr>
      <a:lvl3pPr marL="4231990" algn="l" defTabSz="4231990" rtl="0" eaLnBrk="1" latinLnBrk="0" hangingPunct="1">
        <a:defRPr sz="8300" kern="1200">
          <a:solidFill>
            <a:schemeClr val="tx1"/>
          </a:solidFill>
          <a:latin typeface="+mn-lt"/>
          <a:ea typeface="+mn-ea"/>
          <a:cs typeface="+mn-cs"/>
        </a:defRPr>
      </a:lvl3pPr>
      <a:lvl4pPr marL="6347984" algn="l" defTabSz="4231990" rtl="0" eaLnBrk="1" latinLnBrk="0" hangingPunct="1">
        <a:defRPr sz="8300" kern="1200">
          <a:solidFill>
            <a:schemeClr val="tx1"/>
          </a:solidFill>
          <a:latin typeface="+mn-lt"/>
          <a:ea typeface="+mn-ea"/>
          <a:cs typeface="+mn-cs"/>
        </a:defRPr>
      </a:lvl4pPr>
      <a:lvl5pPr marL="8463979" algn="l" defTabSz="4231990" rtl="0" eaLnBrk="1" latinLnBrk="0" hangingPunct="1">
        <a:defRPr sz="8300" kern="1200">
          <a:solidFill>
            <a:schemeClr val="tx1"/>
          </a:solidFill>
          <a:latin typeface="+mn-lt"/>
          <a:ea typeface="+mn-ea"/>
          <a:cs typeface="+mn-cs"/>
        </a:defRPr>
      </a:lvl5pPr>
      <a:lvl6pPr marL="10579974" algn="l" defTabSz="4231990" rtl="0" eaLnBrk="1" latinLnBrk="0" hangingPunct="1">
        <a:defRPr sz="8300" kern="1200">
          <a:solidFill>
            <a:schemeClr val="tx1"/>
          </a:solidFill>
          <a:latin typeface="+mn-lt"/>
          <a:ea typeface="+mn-ea"/>
          <a:cs typeface="+mn-cs"/>
        </a:defRPr>
      </a:lvl6pPr>
      <a:lvl7pPr marL="12695969" algn="l" defTabSz="4231990" rtl="0" eaLnBrk="1" latinLnBrk="0" hangingPunct="1">
        <a:defRPr sz="8300" kern="1200">
          <a:solidFill>
            <a:schemeClr val="tx1"/>
          </a:solidFill>
          <a:latin typeface="+mn-lt"/>
          <a:ea typeface="+mn-ea"/>
          <a:cs typeface="+mn-cs"/>
        </a:defRPr>
      </a:lvl7pPr>
      <a:lvl8pPr marL="14811963" algn="l" defTabSz="4231990" rtl="0" eaLnBrk="1" latinLnBrk="0" hangingPunct="1">
        <a:defRPr sz="8300" kern="1200">
          <a:solidFill>
            <a:schemeClr val="tx1"/>
          </a:solidFill>
          <a:latin typeface="+mn-lt"/>
          <a:ea typeface="+mn-ea"/>
          <a:cs typeface="+mn-cs"/>
        </a:defRPr>
      </a:lvl8pPr>
      <a:lvl9pPr marL="16927958" algn="l" defTabSz="4231990"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rmpc.org/" TargetMode="External"/><Relationship Id="rId13" Type="http://schemas.openxmlformats.org/officeDocument/2006/relationships/image" Target="../media/image10.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4.JPG"/><Relationship Id="rId11" Type="http://schemas.openxmlformats.org/officeDocument/2006/relationships/image" Target="../media/image8.JPG"/><Relationship Id="rId5" Type="http://schemas.openxmlformats.org/officeDocument/2006/relationships/image" Target="../media/image3.GIF"/><Relationship Id="rId10" Type="http://schemas.openxmlformats.org/officeDocument/2006/relationships/image" Target="../media/image7.JPG"/><Relationship Id="rId4" Type="http://schemas.openxmlformats.org/officeDocument/2006/relationships/image" Target="../media/image2.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8582" y="26409982"/>
            <a:ext cx="7011285" cy="4417825"/>
          </a:xfrm>
          <a:prstGeom prst="rect">
            <a:avLst/>
          </a:prstGeom>
        </p:spPr>
      </p:pic>
      <p:sp>
        <p:nvSpPr>
          <p:cNvPr id="4098" name="Rectangle 5"/>
          <p:cNvSpPr>
            <a:spLocks noChangeArrowheads="1"/>
          </p:cNvSpPr>
          <p:nvPr/>
        </p:nvSpPr>
        <p:spPr bwMode="auto">
          <a:xfrm>
            <a:off x="4337381" y="1111250"/>
            <a:ext cx="33322220" cy="198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77" tIns="43981" rIns="87977" bIns="43981">
            <a:spAutoFit/>
          </a:bodyPr>
          <a:lstStyle/>
          <a:p>
            <a:pPr algn="ctr">
              <a:spcBef>
                <a:spcPct val="50000"/>
              </a:spcBef>
            </a:pPr>
            <a:r>
              <a:rPr lang="en-US" sz="7700" smtClean="0">
                <a:latin typeface="Arial Black" pitchFamily="34" charset="0"/>
              </a:rPr>
              <a:t>RMIS Overview &amp; Infomap Service</a:t>
            </a:r>
            <a:endParaRPr lang="en-US" sz="7700">
              <a:latin typeface="Arial Black" pitchFamily="34" charset="0"/>
            </a:endParaRPr>
          </a:p>
          <a:p>
            <a:pPr algn="ctr" eaLnBrk="0" hangingPunct="0"/>
            <a:r>
              <a:rPr lang="en-US" sz="4600" b="1" smtClean="0">
                <a:latin typeface="Arial" pitchFamily="34" charset="0"/>
              </a:rPr>
              <a:t>PSMFC Regional Mark Processing Center (RMPC)</a:t>
            </a:r>
            <a:endParaRPr lang="en-US" sz="3500" b="1">
              <a:latin typeface="Arial" pitchFamily="34" charset="0"/>
            </a:endParaRPr>
          </a:p>
        </p:txBody>
      </p:sp>
      <p:sp>
        <p:nvSpPr>
          <p:cNvPr id="4099" name="Text Box 7"/>
          <p:cNvSpPr txBox="1">
            <a:spLocks noChangeArrowheads="1"/>
          </p:cNvSpPr>
          <p:nvPr/>
        </p:nvSpPr>
        <p:spPr bwMode="auto">
          <a:xfrm>
            <a:off x="726357" y="4329227"/>
            <a:ext cx="19851479" cy="628189"/>
          </a:xfrm>
          <a:prstGeom prst="rect">
            <a:avLst/>
          </a:prstGeom>
          <a:solidFill>
            <a:srgbClr val="59B0B9"/>
          </a:solidFill>
          <a:ln>
            <a:noFill/>
          </a:ln>
          <a:extLst/>
        </p:spPr>
        <p:txBody>
          <a:bodyPr wrap="square"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500" b="1" smtClean="0"/>
              <a:t>Overview of </a:t>
            </a:r>
            <a:r>
              <a:rPr lang="en-US" sz="3500" b="1"/>
              <a:t>RMPC &amp; CWT Database</a:t>
            </a:r>
          </a:p>
        </p:txBody>
      </p:sp>
      <p:sp>
        <p:nvSpPr>
          <p:cNvPr id="4100" name="Text Box 14"/>
          <p:cNvSpPr txBox="1">
            <a:spLocks noChangeArrowheads="1"/>
          </p:cNvSpPr>
          <p:nvPr/>
        </p:nvSpPr>
        <p:spPr bwMode="auto">
          <a:xfrm>
            <a:off x="729056" y="4957415"/>
            <a:ext cx="19848780" cy="896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40832" tIns="440832" rIns="440832" bIns="440832">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sz="2400"/>
              <a:t>Since 1977 the RMPC has provided essential services to international, state, federal, tribal and other fisheries organizations.   One principal service involves the development and maintenance of the </a:t>
            </a:r>
            <a:r>
              <a:rPr lang="en-US" sz="2400" b="1"/>
              <a:t>Regional Mark </a:t>
            </a:r>
            <a:r>
              <a:rPr lang="en-US" sz="2400" b="1" smtClean="0"/>
              <a:t>Information System </a:t>
            </a:r>
            <a:r>
              <a:rPr lang="en-US" sz="2400"/>
              <a:t>(RMIS) </a:t>
            </a:r>
            <a:r>
              <a:rPr lang="en-US" sz="2400" smtClean="0"/>
              <a:t>– online </a:t>
            </a:r>
            <a:r>
              <a:rPr lang="en-US" sz="2400"/>
              <a:t>&amp; available for querying and reporting from the Coded-wire Tag (CWT) </a:t>
            </a:r>
            <a:r>
              <a:rPr lang="en-US" sz="2400" smtClean="0"/>
              <a:t>database.</a:t>
            </a:r>
            <a:r>
              <a:rPr lang="en-US" sz="2400"/>
              <a:t> </a:t>
            </a:r>
            <a:r>
              <a:rPr lang="en-US" sz="2400" smtClean="0"/>
              <a:t> In </a:t>
            </a:r>
            <a:r>
              <a:rPr lang="en-US" sz="2400"/>
              <a:t>addition to serving a diverse set of fisheries researchers &amp; managers through RMIS, the RMPC serves two principal bi-lateral </a:t>
            </a:r>
            <a:r>
              <a:rPr lang="en-US" sz="2400" smtClean="0"/>
              <a:t>(U.S. </a:t>
            </a:r>
            <a:r>
              <a:rPr lang="en-US" sz="2400"/>
              <a:t>&amp; </a:t>
            </a:r>
            <a:r>
              <a:rPr lang="en-US" sz="2400" smtClean="0"/>
              <a:t>Canada) </a:t>
            </a:r>
            <a:r>
              <a:rPr lang="en-US" sz="2400"/>
              <a:t>committees coast-wide</a:t>
            </a:r>
            <a:r>
              <a:rPr lang="en-US" sz="2400" smtClean="0"/>
              <a:t>:  1)  Regional </a:t>
            </a:r>
            <a:r>
              <a:rPr lang="en-US" sz="2400"/>
              <a:t>Committee on Marking &amp; Tagging (RCMT</a:t>
            </a:r>
            <a:r>
              <a:rPr lang="en-US" sz="2400" smtClean="0"/>
              <a:t>);  2) Pacific </a:t>
            </a:r>
            <a:r>
              <a:rPr lang="en-US" sz="2400"/>
              <a:t>Salmon Commission (PSC).</a:t>
            </a:r>
          </a:p>
          <a:p>
            <a:endParaRPr lang="en-US" sz="2400"/>
          </a:p>
          <a:p>
            <a:r>
              <a:rPr lang="en-US" sz="2400"/>
              <a:t>Many State, Federal, Tribal and private reporting agencies in the United States and Canada participate in a massive coastwide </a:t>
            </a:r>
            <a:r>
              <a:rPr lang="en-US" sz="2400" smtClean="0"/>
              <a:t>coded-wire </a:t>
            </a:r>
            <a:r>
              <a:rPr lang="en-US" sz="2400"/>
              <a:t>tagging effort to provide essential data for effective conservation and management of Pacific salmonid stocks. </a:t>
            </a:r>
            <a:endParaRPr lang="en-US" sz="2400" smtClean="0"/>
          </a:p>
          <a:p>
            <a:endParaRPr lang="en-US" sz="2400"/>
          </a:p>
          <a:p>
            <a:r>
              <a:rPr lang="en-US" sz="2400"/>
              <a:t>Agency CWT datasets are forwarded to the RMPC where they are loaded and validated against an extensive set of checks.  Once validated, the data are moved into the CWT database accessible via RMIS.  Some Reporting Agencies which send CWT Release &amp; Recovery datasets to the RMPC include</a:t>
            </a:r>
            <a:r>
              <a:rPr lang="en-US" sz="2400" smtClean="0"/>
              <a:t>:</a:t>
            </a:r>
          </a:p>
          <a:p>
            <a:endParaRPr lang="en-US" sz="1200" smtClean="0"/>
          </a:p>
          <a:p>
            <a:endParaRPr lang="en-US" sz="1200" smtClean="0"/>
          </a:p>
          <a:p>
            <a:endParaRPr lang="en-US" sz="1200" smtClean="0"/>
          </a:p>
          <a:p>
            <a:pPr marL="914400" lvl="0" indent="-457200" defTabSz="2194560">
              <a:buFont typeface="Arial" pitchFamily="34" charset="0"/>
              <a:buChar char="•"/>
            </a:pPr>
            <a:r>
              <a:rPr lang="en-US" sz="2400"/>
              <a:t>NMFS	-  National Marine Fisheries Service</a:t>
            </a:r>
          </a:p>
          <a:p>
            <a:pPr marL="914400" lvl="0" indent="-457200" defTabSz="2194560">
              <a:buFont typeface="Arial" pitchFamily="34" charset="0"/>
              <a:buChar char="•"/>
            </a:pPr>
            <a:r>
              <a:rPr lang="en-US" sz="2400"/>
              <a:t>NWIFC	-  Northwest Indian Fisheries Commission</a:t>
            </a:r>
          </a:p>
          <a:p>
            <a:pPr marL="914400" lvl="0" indent="-457200" defTabSz="2194560">
              <a:buFont typeface="Arial" pitchFamily="34" charset="0"/>
              <a:buChar char="•"/>
            </a:pPr>
            <a:r>
              <a:rPr lang="en-US" sz="2400"/>
              <a:t>USFWS	-  U.S. Fish and Wildlife Service</a:t>
            </a:r>
          </a:p>
          <a:p>
            <a:pPr marL="914400" lvl="0" indent="-457200" defTabSz="2194560">
              <a:buFont typeface="Arial" pitchFamily="34" charset="0"/>
              <a:buChar char="•"/>
            </a:pPr>
            <a:r>
              <a:rPr lang="en-US" sz="2400"/>
              <a:t>IDFG	-  Idaho Department of Fish and </a:t>
            </a:r>
            <a:r>
              <a:rPr lang="en-US" sz="2400" smtClean="0"/>
              <a:t>Game</a:t>
            </a:r>
            <a:endParaRPr lang="en-US" sz="2400"/>
          </a:p>
          <a:p>
            <a:pPr marL="914400" lvl="0" indent="-457200" defTabSz="2194560">
              <a:buFont typeface="Arial" pitchFamily="34" charset="0"/>
              <a:buChar char="•"/>
            </a:pPr>
            <a:r>
              <a:rPr lang="en-US" sz="2400"/>
              <a:t>ODFW	-  Oregon Department of Fish and Wildlife</a:t>
            </a:r>
          </a:p>
          <a:p>
            <a:pPr marL="914400" lvl="0" indent="-457200" defTabSz="2194560">
              <a:buFont typeface="Arial" pitchFamily="34" charset="0"/>
              <a:buChar char="•"/>
            </a:pPr>
            <a:r>
              <a:rPr lang="en-US" sz="2400"/>
              <a:t>WDFW	-  Washington Department of Fish and Wildlife</a:t>
            </a:r>
          </a:p>
          <a:p>
            <a:pPr marL="914400" lvl="0" indent="-457200" defTabSz="2194560">
              <a:buFont typeface="Arial" pitchFamily="34" charset="0"/>
              <a:buChar char="•"/>
            </a:pPr>
            <a:r>
              <a:rPr lang="en-US" sz="2400"/>
              <a:t>CDFO	-  Canada Department of Fisheries and Oceans</a:t>
            </a:r>
          </a:p>
          <a:p>
            <a:pPr marL="914400" lvl="0" indent="-457200" defTabSz="2194560">
              <a:buFont typeface="Arial" pitchFamily="34" charset="0"/>
              <a:buChar char="•"/>
            </a:pPr>
            <a:r>
              <a:rPr lang="en-US" sz="2400"/>
              <a:t>CDFW	-  California Department of Fish and Wildlife</a:t>
            </a:r>
          </a:p>
          <a:p>
            <a:pPr marL="914400" lvl="0" indent="-457200" defTabSz="2194560">
              <a:buFont typeface="Arial" pitchFamily="34" charset="0"/>
              <a:buChar char="•"/>
            </a:pPr>
            <a:r>
              <a:rPr lang="en-US" sz="2400"/>
              <a:t>CRITFC	-  Columbia River Inter-Tribal Fish Commission</a:t>
            </a:r>
          </a:p>
          <a:p>
            <a:pPr marL="914400" lvl="0" indent="-457200" defTabSz="2194560">
              <a:buFont typeface="Arial" pitchFamily="34" charset="0"/>
              <a:buChar char="•"/>
            </a:pPr>
            <a:r>
              <a:rPr lang="en-US" sz="2400"/>
              <a:t>ADFG	-  Alaska Department of Fish and </a:t>
            </a:r>
            <a:r>
              <a:rPr lang="en-US" sz="2400" smtClean="0"/>
              <a:t>Game</a:t>
            </a:r>
            <a:endParaRPr lang="en-US" sz="2400"/>
          </a:p>
        </p:txBody>
      </p:sp>
      <p:sp>
        <p:nvSpPr>
          <p:cNvPr id="4117" name="Text Box 437"/>
          <p:cNvSpPr txBox="1">
            <a:spLocks noChangeArrowheads="1"/>
          </p:cNvSpPr>
          <p:nvPr/>
        </p:nvSpPr>
        <p:spPr bwMode="auto">
          <a:xfrm>
            <a:off x="657223" y="20648669"/>
            <a:ext cx="9566275" cy="642839"/>
          </a:xfrm>
          <a:prstGeom prst="rect">
            <a:avLst/>
          </a:prstGeom>
          <a:solidFill>
            <a:srgbClr val="59B0B9"/>
          </a:solidFill>
          <a:ln>
            <a:noFill/>
          </a:ln>
          <a:extLst/>
        </p:spPr>
        <p:txBody>
          <a:bodyPr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r>
              <a:rPr lang="en-US" sz="3600" b="1"/>
              <a:t>RMIS </a:t>
            </a:r>
            <a:r>
              <a:rPr lang="en-US" sz="3600" b="1" smtClean="0"/>
              <a:t>– Key Data </a:t>
            </a:r>
            <a:r>
              <a:rPr lang="en-US" sz="3600" b="1"/>
              <a:t>Elements</a:t>
            </a:r>
          </a:p>
        </p:txBody>
      </p:sp>
      <p:sp>
        <p:nvSpPr>
          <p:cNvPr id="4118" name="Text Box 438"/>
          <p:cNvSpPr txBox="1">
            <a:spLocks noChangeArrowheads="1"/>
          </p:cNvSpPr>
          <p:nvPr/>
        </p:nvSpPr>
        <p:spPr bwMode="auto">
          <a:xfrm>
            <a:off x="657225" y="15164136"/>
            <a:ext cx="19851480"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40832" tIns="440832" rIns="440832" bIns="440832">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sz="2400" smtClean="0"/>
              <a:t>Salmon </a:t>
            </a:r>
            <a:r>
              <a:rPr lang="en-US" sz="2400"/>
              <a:t>and steelhead feed in the ocean from one to five years, depending on the species, before returning to spawn in their natural streams.  Consequently, many millions of tagged fish from a number of brood years are present in the Pacific Ocean at any given time.  As such, the multiplicity of tagging studies today represent a long term, multi-million dollar investment by State, Federal, Tribal, and private sector </a:t>
            </a:r>
            <a:r>
              <a:rPr lang="en-US" sz="2400" smtClean="0"/>
              <a:t>entities.</a:t>
            </a:r>
          </a:p>
          <a:p>
            <a:endParaRPr lang="en-US" sz="2400"/>
          </a:p>
          <a:p>
            <a:r>
              <a:rPr lang="en-US" sz="2400" b="1"/>
              <a:t>Some benefits of the CWT program:</a:t>
            </a:r>
          </a:p>
          <a:p>
            <a:pPr marL="914400" lvl="0" indent="-457200">
              <a:buFont typeface="Arial" pitchFamily="34" charset="0"/>
              <a:buChar char="•"/>
            </a:pPr>
            <a:r>
              <a:rPr lang="en-US" sz="2400"/>
              <a:t>One of the best ways to evaluate wild/natural stocks and their interactions;</a:t>
            </a:r>
          </a:p>
          <a:p>
            <a:pPr marL="914400" lvl="0" indent="-457200">
              <a:buFont typeface="Arial" pitchFamily="34" charset="0"/>
              <a:buChar char="•"/>
            </a:pPr>
            <a:r>
              <a:rPr lang="en-US" sz="2400"/>
              <a:t>Reliable method to evaluate harvest contribution rates, distribution, survival trends;</a:t>
            </a:r>
          </a:p>
          <a:p>
            <a:pPr marL="914400" lvl="0" indent="-457200">
              <a:buFont typeface="Arial" pitchFamily="34" charset="0"/>
              <a:buChar char="•"/>
            </a:pPr>
            <a:r>
              <a:rPr lang="en-US" sz="2400"/>
              <a:t>Management decisions based on CWT data are acquired in real time activities can be evaluated with immediate results;</a:t>
            </a:r>
          </a:p>
          <a:p>
            <a:pPr marL="914400" lvl="0" indent="-457200">
              <a:buFont typeface="Arial" pitchFamily="34" charset="0"/>
              <a:buChar char="•"/>
            </a:pPr>
            <a:r>
              <a:rPr lang="en-US" sz="2400"/>
              <a:t>Changes in environment, hatchery practices, and harvest practices can be effectively tracked and factored into management decisions;</a:t>
            </a:r>
          </a:p>
          <a:p>
            <a:pPr marL="914400" lvl="0" indent="-457200">
              <a:buFont typeface="Arial" pitchFamily="34" charset="0"/>
              <a:buChar char="•"/>
            </a:pPr>
            <a:r>
              <a:rPr lang="en-US" sz="2400"/>
              <a:t>Contributes to resolution of tribal and international harvest allocation issues;</a:t>
            </a:r>
          </a:p>
          <a:p>
            <a:pPr marL="914400" lvl="0" indent="-457200">
              <a:buFont typeface="Arial" pitchFamily="34" charset="0"/>
              <a:buChar char="•"/>
            </a:pPr>
            <a:r>
              <a:rPr lang="en-US" sz="2400"/>
              <a:t>ESA concerns can be more effectively addressed;</a:t>
            </a:r>
          </a:p>
          <a:p>
            <a:pPr marL="914400" lvl="0" indent="-457200">
              <a:buFont typeface="Arial" pitchFamily="34" charset="0"/>
              <a:buChar char="•"/>
            </a:pPr>
            <a:r>
              <a:rPr lang="en-US" sz="2400"/>
              <a:t>CWT is currently the only stock </a:t>
            </a:r>
            <a:r>
              <a:rPr lang="en-US" sz="2400" smtClean="0"/>
              <a:t>identification tool </a:t>
            </a:r>
            <a:r>
              <a:rPr lang="en-US" sz="2400"/>
              <a:t>which is Pacific coast-wide in scope and provides information for the entire life cycle of fish</a:t>
            </a:r>
            <a:r>
              <a:rPr lang="en-US" sz="2400" smtClean="0"/>
              <a:t>.</a:t>
            </a:r>
            <a:endParaRPr lang="en-US" sz="2400"/>
          </a:p>
        </p:txBody>
      </p:sp>
      <p:sp>
        <p:nvSpPr>
          <p:cNvPr id="4141" name="Text Box 462"/>
          <p:cNvSpPr txBox="1">
            <a:spLocks noChangeArrowheads="1"/>
          </p:cNvSpPr>
          <p:nvPr/>
        </p:nvSpPr>
        <p:spPr bwMode="auto">
          <a:xfrm>
            <a:off x="10942429" y="21255084"/>
            <a:ext cx="9566275"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274320" rIns="440832" bIns="182880">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b="1" smtClean="0"/>
              <a:t>Release Listing Report:</a:t>
            </a:r>
            <a:endParaRPr lang="en-US" b="1"/>
          </a:p>
          <a:p>
            <a:r>
              <a:rPr lang="en-US" sz="2400"/>
              <a:t>This report lists </a:t>
            </a:r>
            <a:r>
              <a:rPr lang="en-US" sz="2400" smtClean="0"/>
              <a:t>some commonly </a:t>
            </a:r>
            <a:r>
              <a:rPr lang="en-US" sz="2400"/>
              <a:t>used columns from the Releases data file (including numbers of fish released</a:t>
            </a:r>
            <a:r>
              <a:rPr lang="en-US" sz="2400" smtClean="0"/>
              <a:t>).  It is sorted by Tag Code.</a:t>
            </a:r>
            <a:endParaRPr lang="en-US" sz="2400"/>
          </a:p>
        </p:txBody>
      </p:sp>
      <p:sp>
        <p:nvSpPr>
          <p:cNvPr id="4164" name="Text Box 389"/>
          <p:cNvSpPr txBox="1">
            <a:spLocks noChangeArrowheads="1"/>
          </p:cNvSpPr>
          <p:nvPr/>
        </p:nvSpPr>
        <p:spPr bwMode="auto">
          <a:xfrm>
            <a:off x="657222" y="21432820"/>
            <a:ext cx="9566275" cy="987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0832" tIns="440832" rIns="440832" bIns="440832">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sz="2400" b="1"/>
              <a:t>Release Data</a:t>
            </a:r>
          </a:p>
          <a:p>
            <a:r>
              <a:rPr lang="en-US" sz="2400"/>
              <a:t>When a group of fish is released from a hatchery or other release site containing any number of coded wire tagged fish, the group is associated with a unique tag code.  Any pertinent information from releasing agencies regarding the release group is submitted to the RMPC by the responsible state, provincial, or federal agencies. There are approximately 50,000 tagged release groups in the database dating back to 1968.</a:t>
            </a:r>
          </a:p>
          <a:p>
            <a:r>
              <a:rPr lang="en-US" sz="2400"/>
              <a:t> </a:t>
            </a:r>
          </a:p>
          <a:p>
            <a:r>
              <a:rPr lang="en-US" sz="2400"/>
              <a:t>When a group of fish is released without coded wire tagged fish present, the release group is called an untagged/unassociated group. The release group is assigned a 12 character alpha-numeric identifier. This information is likewise housed at the RMPC. There are approximately 100,000 untagged release groups in the database dating back to 1952</a:t>
            </a:r>
            <a:r>
              <a:rPr lang="en-US" sz="2400" smtClean="0"/>
              <a:t>.</a:t>
            </a:r>
          </a:p>
          <a:p>
            <a:endParaRPr lang="en-US" sz="1200" smtClean="0"/>
          </a:p>
          <a:p>
            <a:endParaRPr lang="en-US" sz="1200" smtClean="0"/>
          </a:p>
          <a:p>
            <a:endParaRPr lang="en-US" sz="1200"/>
          </a:p>
          <a:p>
            <a:r>
              <a:rPr lang="en-US" sz="2400" b="1"/>
              <a:t>Recovery Data</a:t>
            </a:r>
          </a:p>
          <a:p>
            <a:r>
              <a:rPr lang="en-US" sz="2400"/>
              <a:t>When tags are removed from fish and decoded, the tag is linked to the specific location of catch, date of catch, fishery, and other related biological data. Where possible, the ratio of the number of fish sampled to the total catch is multiplied by the total number of tags extracted to form the Estimated Number of fish.</a:t>
            </a:r>
          </a:p>
          <a:p>
            <a:r>
              <a:rPr lang="en-US" sz="2400"/>
              <a:t> </a:t>
            </a:r>
          </a:p>
          <a:p>
            <a:r>
              <a:rPr lang="en-US" sz="2400"/>
              <a:t>In addition to passing rigorous validation tests, the recovery data records must match by tag code with a tagged release record. There are currently about 7 million reportable recovery records in the database.</a:t>
            </a:r>
          </a:p>
        </p:txBody>
      </p:sp>
      <p:cxnSp>
        <p:nvCxnSpPr>
          <p:cNvPr id="5" name="Straight Connector 4"/>
          <p:cNvCxnSpPr/>
          <p:nvPr/>
        </p:nvCxnSpPr>
        <p:spPr>
          <a:xfrm>
            <a:off x="5440362" y="3641953"/>
            <a:ext cx="31043232" cy="0"/>
          </a:xfrm>
          <a:prstGeom prst="line">
            <a:avLst/>
          </a:prstGeom>
        </p:spPr>
        <p:style>
          <a:lnRef idx="3">
            <a:schemeClr val="accent6"/>
          </a:lnRef>
          <a:fillRef idx="0">
            <a:schemeClr val="accent6"/>
          </a:fillRef>
          <a:effectRef idx="2">
            <a:schemeClr val="accent6"/>
          </a:effectRef>
          <a:fontRef idx="minor">
            <a:schemeClr val="tx1"/>
          </a:fontRef>
        </p:style>
      </p:cxnSp>
      <p:sp>
        <p:nvSpPr>
          <p:cNvPr id="72" name="Text Box 7"/>
          <p:cNvSpPr txBox="1">
            <a:spLocks noChangeArrowheads="1"/>
          </p:cNvSpPr>
          <p:nvPr/>
        </p:nvSpPr>
        <p:spPr bwMode="auto">
          <a:xfrm>
            <a:off x="21344599" y="4329226"/>
            <a:ext cx="19922133" cy="642839"/>
          </a:xfrm>
          <a:prstGeom prst="rect">
            <a:avLst/>
          </a:prstGeom>
          <a:solidFill>
            <a:srgbClr val="59B0B9"/>
          </a:solidFill>
          <a:ln>
            <a:noFill/>
          </a:ln>
          <a:extLst/>
        </p:spPr>
        <p:txBody>
          <a:bodyPr wrap="square"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600" b="1"/>
              <a:t>RMIS </a:t>
            </a:r>
            <a:r>
              <a:rPr lang="en-US" sz="3600" b="1" smtClean="0"/>
              <a:t>Reporting  -  </a:t>
            </a:r>
            <a:r>
              <a:rPr lang="en-US" sz="3600" b="1"/>
              <a:t>Infomap </a:t>
            </a:r>
            <a:r>
              <a:rPr lang="en-US" sz="3600" b="1" smtClean="0"/>
              <a:t>Service</a:t>
            </a:r>
            <a:endParaRPr lang="en-US" sz="3600" b="1"/>
          </a:p>
        </p:txBody>
      </p:sp>
      <p:pic>
        <p:nvPicPr>
          <p:cNvPr id="73" name="Picture 72"/>
          <p:cNvPicPr/>
          <p:nvPr/>
        </p:nvPicPr>
        <p:blipFill rotWithShape="1">
          <a:blip r:embed="rId4">
            <a:extLst>
              <a:ext uri="{28A0092B-C50C-407E-A947-70E740481C1C}">
                <a14:useLocalDpi xmlns:a14="http://schemas.microsoft.com/office/drawing/2010/main" val="0"/>
              </a:ext>
            </a:extLst>
          </a:blip>
          <a:srcRect t="4409"/>
          <a:stretch/>
        </p:blipFill>
        <p:spPr bwMode="auto">
          <a:xfrm>
            <a:off x="10367191" y="9280537"/>
            <a:ext cx="9006659" cy="4492613"/>
          </a:xfrm>
          <a:prstGeom prst="rect">
            <a:avLst/>
          </a:prstGeom>
          <a:noFill/>
          <a:ln w="28575" cap="flat" cmpd="sng" algn="ctr">
            <a:solidFill>
              <a:srgbClr val="000000"/>
            </a:solidFill>
            <a:prstDash val="solid"/>
            <a:miter lim="800000"/>
            <a:headEnd type="none" w="med" len="med"/>
            <a:tailEnd type="none" w="med" len="med"/>
          </a:ln>
          <a:effectLst/>
          <a:extLst>
            <a:ext uri="{53640926-AAD7-44D8-BBD7-CCE9431645EC}">
              <a14:shadowObscured xmlns:a14="http://schemas.microsoft.com/office/drawing/2010/main"/>
            </a:ext>
          </a:extLst>
        </p:spPr>
      </p:pic>
      <p:sp>
        <p:nvSpPr>
          <p:cNvPr id="50" name="Text Box 7"/>
          <p:cNvSpPr txBox="1">
            <a:spLocks noChangeArrowheads="1"/>
          </p:cNvSpPr>
          <p:nvPr/>
        </p:nvSpPr>
        <p:spPr bwMode="auto">
          <a:xfrm>
            <a:off x="657226" y="14512108"/>
            <a:ext cx="19851479" cy="642839"/>
          </a:xfrm>
          <a:prstGeom prst="rect">
            <a:avLst/>
          </a:prstGeom>
          <a:solidFill>
            <a:srgbClr val="59B0B9"/>
          </a:solidFill>
          <a:ln>
            <a:noFill/>
          </a:ln>
          <a:extLst/>
        </p:spPr>
        <p:txBody>
          <a:bodyPr wrap="square"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600" b="1"/>
              <a:t>RMIS </a:t>
            </a:r>
            <a:r>
              <a:rPr lang="en-US" sz="3600" b="1" smtClean="0"/>
              <a:t>– Decision </a:t>
            </a:r>
            <a:r>
              <a:rPr lang="en-US" sz="3600" b="1"/>
              <a:t>Support for Management &amp; </a:t>
            </a:r>
            <a:r>
              <a:rPr lang="en-US" sz="3600" b="1" smtClean="0"/>
              <a:t>Research</a:t>
            </a:r>
            <a:endParaRPr lang="en-US" sz="3600" b="1"/>
          </a:p>
        </p:txBody>
      </p:sp>
      <p:sp>
        <p:nvSpPr>
          <p:cNvPr id="27" name="Text Box 437"/>
          <p:cNvSpPr txBox="1">
            <a:spLocks noChangeArrowheads="1"/>
          </p:cNvSpPr>
          <p:nvPr/>
        </p:nvSpPr>
        <p:spPr bwMode="auto">
          <a:xfrm>
            <a:off x="10942430" y="20648668"/>
            <a:ext cx="9566275" cy="642839"/>
          </a:xfrm>
          <a:prstGeom prst="rect">
            <a:avLst/>
          </a:prstGeom>
          <a:solidFill>
            <a:srgbClr val="59B0B9"/>
          </a:solidFill>
          <a:ln>
            <a:noFill/>
          </a:ln>
          <a:extLst/>
        </p:spPr>
        <p:txBody>
          <a:bodyPr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r>
              <a:rPr lang="en-US" sz="3600" b="1"/>
              <a:t>RMIS  -  Example </a:t>
            </a:r>
            <a:r>
              <a:rPr lang="en-US" sz="3600" b="1" smtClean="0"/>
              <a:t>Tabular Reports</a:t>
            </a:r>
            <a:endParaRPr lang="en-US" sz="3600" b="1"/>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056" y="531095"/>
            <a:ext cx="3810000" cy="3333750"/>
          </a:xfrm>
          <a:prstGeom prst="rect">
            <a:avLst/>
          </a:prstGeom>
        </p:spPr>
      </p:pic>
      <p:sp>
        <p:nvSpPr>
          <p:cNvPr id="31" name="Text Box 462"/>
          <p:cNvSpPr txBox="1">
            <a:spLocks noChangeArrowheads="1"/>
          </p:cNvSpPr>
          <p:nvPr/>
        </p:nvSpPr>
        <p:spPr bwMode="auto">
          <a:xfrm>
            <a:off x="11049660" y="26617494"/>
            <a:ext cx="338328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365760" rIns="440832" bIns="182880">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b="1" smtClean="0"/>
              <a:t>Recovery Summary Report:</a:t>
            </a:r>
          </a:p>
          <a:p>
            <a:r>
              <a:rPr lang="en-US" sz="2400"/>
              <a:t>This report is a </a:t>
            </a:r>
            <a:r>
              <a:rPr lang="en-US" sz="2400" smtClean="0"/>
              <a:t>summary </a:t>
            </a:r>
            <a:r>
              <a:rPr lang="en-US" sz="2400"/>
              <a:t>of recoveries of a tag-coded </a:t>
            </a:r>
            <a:r>
              <a:rPr lang="en-US" sz="2400" smtClean="0"/>
              <a:t>group &amp; shows month recovered.   It is aggregated </a:t>
            </a:r>
            <a:r>
              <a:rPr lang="en-US" sz="2400"/>
              <a:t>by columns:  Tag Code, Recovery Year, Reporting Agency, Recovery Site Name</a:t>
            </a:r>
            <a:endParaRPr lang="en-US" sz="2400" b="1"/>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08244" y="22817667"/>
            <a:ext cx="7256055" cy="3352800"/>
          </a:xfrm>
          <a:prstGeom prst="rect">
            <a:avLst/>
          </a:prstGeom>
          <a:ln w="38100">
            <a:solidFill>
              <a:schemeClr val="tx1"/>
            </a:solidFill>
          </a:ln>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88930" y="26370580"/>
            <a:ext cx="5819775" cy="5138118"/>
          </a:xfrm>
          <a:prstGeom prst="rect">
            <a:avLst/>
          </a:prstGeom>
          <a:ln w="38100">
            <a:solidFill>
              <a:schemeClr val="tx1"/>
            </a:solidFill>
          </a:ln>
        </p:spPr>
      </p:pic>
      <p:sp>
        <p:nvSpPr>
          <p:cNvPr id="25" name="Text Box 438"/>
          <p:cNvSpPr txBox="1">
            <a:spLocks noChangeArrowheads="1"/>
          </p:cNvSpPr>
          <p:nvPr/>
        </p:nvSpPr>
        <p:spPr bwMode="auto">
          <a:xfrm>
            <a:off x="21379925" y="4972065"/>
            <a:ext cx="19851480" cy="749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40832" tIns="440832" rIns="440832" bIns="440832">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sz="2400" b="1"/>
              <a:t>Using RMIS:   </a:t>
            </a:r>
          </a:p>
          <a:p>
            <a:r>
              <a:rPr lang="en-US" sz="2400"/>
              <a:t>CWT data in RMIS can be queried by anyone by going to the website:  </a:t>
            </a:r>
            <a:r>
              <a:rPr lang="en-US" sz="2400" b="1" u="sng">
                <a:hlinkClick r:id="rId8"/>
              </a:rPr>
              <a:t>http://www.rmpc.org</a:t>
            </a:r>
            <a:r>
              <a:rPr lang="en-US" sz="2400" b="1"/>
              <a:t>.   </a:t>
            </a:r>
            <a:r>
              <a:rPr lang="en-US" sz="2400"/>
              <a:t>To use RMIS, simply enter your email address and click on the Login button.   The first time you login you'll be asked to verify that you want to create a new account. At this point, enter in the following information: </a:t>
            </a:r>
            <a:endParaRPr lang="en-US" sz="2400" smtClean="0"/>
          </a:p>
          <a:p>
            <a:endParaRPr lang="en-US" sz="800"/>
          </a:p>
          <a:p>
            <a:pPr marL="914400"/>
            <a:r>
              <a:rPr lang="en-US" sz="2400"/>
              <a:t>1. Email Address (re-type) </a:t>
            </a:r>
          </a:p>
          <a:p>
            <a:pPr marL="914400"/>
            <a:r>
              <a:rPr lang="en-US" sz="2400"/>
              <a:t>2. Name </a:t>
            </a:r>
          </a:p>
          <a:p>
            <a:pPr marL="914400"/>
            <a:r>
              <a:rPr lang="en-US" sz="2400"/>
              <a:t>3. Organization </a:t>
            </a:r>
          </a:p>
          <a:p>
            <a:pPr marL="914400"/>
            <a:r>
              <a:rPr lang="en-US" sz="2400"/>
              <a:t>4. Phone </a:t>
            </a:r>
            <a:r>
              <a:rPr lang="en-US" sz="2400" smtClean="0"/>
              <a:t>Number</a:t>
            </a:r>
          </a:p>
          <a:p>
            <a:endParaRPr lang="en-US" sz="800"/>
          </a:p>
          <a:p>
            <a:r>
              <a:rPr lang="en-US" sz="2400"/>
              <a:t>On </a:t>
            </a:r>
            <a:r>
              <a:rPr lang="en-US" sz="2400" smtClean="0"/>
              <a:t>subsequent  </a:t>
            </a:r>
            <a:r>
              <a:rPr lang="en-US" sz="2400"/>
              <a:t>logins your email address will be recognized as a returning user. </a:t>
            </a:r>
            <a:endParaRPr lang="en-US" sz="2400" smtClean="0"/>
          </a:p>
          <a:p>
            <a:endParaRPr lang="en-US" sz="2400"/>
          </a:p>
          <a:p>
            <a:r>
              <a:rPr lang="en-US" sz="2400" b="1"/>
              <a:t>RMIS Infomap Service</a:t>
            </a:r>
          </a:p>
          <a:p>
            <a:r>
              <a:rPr lang="en-US" sz="2400"/>
              <a:t>Recently RMIS has added an exciting new feature to the </a:t>
            </a:r>
            <a:r>
              <a:rPr lang="en-US" sz="2400" smtClean="0"/>
              <a:t>RMIS Releases </a:t>
            </a:r>
            <a:r>
              <a:rPr lang="en-US" sz="2400"/>
              <a:t>query </a:t>
            </a:r>
            <a:r>
              <a:rPr lang="en-US" sz="2400" smtClean="0"/>
              <a:t>forms. </a:t>
            </a:r>
            <a:r>
              <a:rPr lang="en-US" sz="2400"/>
              <a:t>The new feature is called the </a:t>
            </a:r>
            <a:r>
              <a:rPr lang="en-US" sz="2400" b="1"/>
              <a:t>RMIS Infomap Service</a:t>
            </a:r>
            <a:r>
              <a:rPr lang="en-US" sz="2400"/>
              <a:t> option. It presents the following: </a:t>
            </a:r>
            <a:endParaRPr lang="en-US" sz="2400" smtClean="0"/>
          </a:p>
          <a:p>
            <a:endParaRPr lang="en-US" sz="800"/>
          </a:p>
          <a:p>
            <a:pPr marL="914400" lvl="0" indent="-342900">
              <a:buFont typeface="Arial" pitchFamily="34" charset="0"/>
              <a:buChar char="•"/>
            </a:pPr>
            <a:r>
              <a:rPr lang="en-US" sz="2400"/>
              <a:t>A </a:t>
            </a:r>
            <a:r>
              <a:rPr lang="en-US" sz="2400" b="1"/>
              <a:t>detail</a:t>
            </a:r>
            <a:r>
              <a:rPr lang="en-US" sz="2400"/>
              <a:t> of Release data for a given Tag Code or Release Id (untagged group) -- in the left tab</a:t>
            </a:r>
            <a:r>
              <a:rPr lang="en-US" sz="2400" smtClean="0"/>
              <a:t>;</a:t>
            </a:r>
            <a:endParaRPr lang="en-US" sz="2400"/>
          </a:p>
          <a:p>
            <a:pPr marL="914400" lvl="0" indent="-342900">
              <a:buFont typeface="Arial" pitchFamily="34" charset="0"/>
              <a:buChar char="•"/>
            </a:pPr>
            <a:r>
              <a:rPr lang="en-US" sz="2400"/>
              <a:t>A </a:t>
            </a:r>
            <a:r>
              <a:rPr lang="en-US" sz="2400" b="1"/>
              <a:t>summary</a:t>
            </a:r>
            <a:r>
              <a:rPr lang="en-US" sz="2400"/>
              <a:t> of Recovery data by Reporting Agency, Recovery Year, &amp; Fishery for the Tag Code (if applicable) -- in the right tab</a:t>
            </a:r>
            <a:r>
              <a:rPr lang="en-US" sz="2400" smtClean="0"/>
              <a:t>;</a:t>
            </a:r>
            <a:endParaRPr lang="en-US" sz="2400"/>
          </a:p>
          <a:p>
            <a:pPr marL="914400" lvl="0" indent="-342900">
              <a:buFont typeface="Arial" pitchFamily="34" charset="0"/>
              <a:buChar char="•"/>
            </a:pPr>
            <a:r>
              <a:rPr lang="en-US" sz="2400"/>
              <a:t>A </a:t>
            </a:r>
            <a:r>
              <a:rPr lang="en-US" sz="2400" b="1"/>
              <a:t>map</a:t>
            </a:r>
            <a:r>
              <a:rPr lang="en-US" sz="2400"/>
              <a:t> which plots any available lat/long points relevant to the release event. The map-able points may include hatchery, release </a:t>
            </a:r>
            <a:r>
              <a:rPr lang="en-US" sz="2400" smtClean="0"/>
              <a:t>site, </a:t>
            </a:r>
            <a:r>
              <a:rPr lang="en-US" sz="2400"/>
              <a:t>and/or recovery sites (for tag-coded groups</a:t>
            </a:r>
            <a:r>
              <a:rPr lang="en-US" sz="2400" smtClean="0"/>
              <a:t>).</a:t>
            </a:r>
            <a:endParaRPr lang="en-US" sz="2400"/>
          </a:p>
          <a:p>
            <a:endParaRPr lang="en-US" sz="2400" smtClean="0"/>
          </a:p>
          <a:p>
            <a:r>
              <a:rPr lang="en-US" sz="2400" b="1" smtClean="0"/>
              <a:t>Infomap Example Illustrations</a:t>
            </a:r>
            <a:endParaRPr lang="en-US" sz="2400" b="1"/>
          </a:p>
        </p:txBody>
      </p:sp>
      <p:sp>
        <p:nvSpPr>
          <p:cNvPr id="28" name="Text Box 438"/>
          <p:cNvSpPr txBox="1">
            <a:spLocks noChangeArrowheads="1"/>
          </p:cNvSpPr>
          <p:nvPr/>
        </p:nvSpPr>
        <p:spPr bwMode="auto">
          <a:xfrm>
            <a:off x="22983978" y="12470145"/>
            <a:ext cx="7572222" cy="1828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440832" tIns="182880" rIns="440832" bIns="440832">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sz="2400" smtClean="0"/>
              <a:t>Here is a result Info-list for the following query:</a:t>
            </a:r>
          </a:p>
          <a:p>
            <a:pPr marL="914400" indent="-457200">
              <a:buFont typeface="Arial" pitchFamily="34" charset="0"/>
              <a:buChar char="•"/>
            </a:pPr>
            <a:r>
              <a:rPr lang="en-US" sz="2400" smtClean="0"/>
              <a:t>Chinook </a:t>
            </a:r>
            <a:r>
              <a:rPr lang="en-US" sz="2400"/>
              <a:t>&amp; coho </a:t>
            </a:r>
            <a:r>
              <a:rPr lang="en-US" sz="2400" smtClean="0"/>
              <a:t>salmon released </a:t>
            </a:r>
            <a:r>
              <a:rPr lang="en-US" sz="2400"/>
              <a:t>in RMIS Basin KLIC (Klickitat R / </a:t>
            </a:r>
            <a:r>
              <a:rPr lang="en-US" sz="2400" smtClean="0"/>
              <a:t>Washington)</a:t>
            </a:r>
            <a:endParaRPr lang="en-US" sz="2400"/>
          </a:p>
          <a:p>
            <a:pPr marL="914400" lvl="0" indent="-457200">
              <a:buFont typeface="Arial" pitchFamily="34" charset="0"/>
              <a:buChar char="•"/>
            </a:pPr>
            <a:r>
              <a:rPr lang="en-US" sz="2400" smtClean="0"/>
              <a:t>Brood Year  2004</a:t>
            </a:r>
            <a:endParaRPr lang="en-US" sz="2400"/>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934775" y="12114632"/>
            <a:ext cx="8296629" cy="6714387"/>
          </a:xfrm>
          <a:prstGeom prst="rect">
            <a:avLst/>
          </a:prstGeom>
        </p:spPr>
      </p:pic>
      <p:sp>
        <p:nvSpPr>
          <p:cNvPr id="10" name="Right Arrow 9"/>
          <p:cNvSpPr/>
          <p:nvPr/>
        </p:nvSpPr>
        <p:spPr>
          <a:xfrm>
            <a:off x="30556200" y="12470144"/>
            <a:ext cx="2686050" cy="483855"/>
          </a:xfrm>
          <a:prstGeom prst="rightArrow">
            <a:avLst>
              <a:gd name="adj1" fmla="val 50000"/>
              <a:gd name="adj2" fmla="val 109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20480" y="14797850"/>
            <a:ext cx="8535720" cy="7238857"/>
          </a:xfrm>
          <a:prstGeom prst="rect">
            <a:avLst/>
          </a:prstGeom>
        </p:spPr>
      </p:pic>
      <p:sp>
        <p:nvSpPr>
          <p:cNvPr id="32" name="Right Arrow 31"/>
          <p:cNvSpPr/>
          <p:nvPr/>
        </p:nvSpPr>
        <p:spPr>
          <a:xfrm flipH="1">
            <a:off x="30301156" y="16063340"/>
            <a:ext cx="2295524" cy="483855"/>
          </a:xfrm>
          <a:prstGeom prst="rightArrow">
            <a:avLst>
              <a:gd name="adj1" fmla="val 50000"/>
              <a:gd name="adj2" fmla="val 109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851724" y="16184303"/>
            <a:ext cx="1304925" cy="2419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1984801" y="15500361"/>
            <a:ext cx="1079612" cy="3320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448918" y="19336365"/>
            <a:ext cx="9420786" cy="7316695"/>
          </a:xfrm>
          <a:prstGeom prst="rect">
            <a:avLst/>
          </a:prstGeom>
        </p:spPr>
      </p:pic>
      <p:sp>
        <p:nvSpPr>
          <p:cNvPr id="36" name="Right Arrow 35"/>
          <p:cNvSpPr/>
          <p:nvPr/>
        </p:nvSpPr>
        <p:spPr>
          <a:xfrm rot="16200000" flipH="1">
            <a:off x="30706439" y="17924203"/>
            <a:ext cx="3963653" cy="483855"/>
          </a:xfrm>
          <a:prstGeom prst="rightArrow">
            <a:avLst>
              <a:gd name="adj1" fmla="val 50000"/>
              <a:gd name="adj2" fmla="val 109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2408006" y="20147955"/>
            <a:ext cx="1462663" cy="3320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438"/>
          <p:cNvSpPr txBox="1">
            <a:spLocks noChangeArrowheads="1"/>
          </p:cNvSpPr>
          <p:nvPr/>
        </p:nvSpPr>
        <p:spPr bwMode="auto">
          <a:xfrm>
            <a:off x="22020480" y="22901689"/>
            <a:ext cx="6035040" cy="212365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274320" tIns="91440" rIns="440832" bIns="182880">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sz="2400" smtClean="0"/>
              <a:t>Here is a result Info-list for the following query:</a:t>
            </a:r>
          </a:p>
          <a:p>
            <a:pPr marL="914400" lvl="0" indent="-457200">
              <a:buFont typeface="Arial" pitchFamily="34" charset="0"/>
              <a:buChar char="•"/>
            </a:pPr>
            <a:r>
              <a:rPr lang="en-US" sz="2400" smtClean="0"/>
              <a:t>Fall &amp; Late fall Chinook salmon released in RMIS Basin UPSN (Upper Snake R, above Lewiston, Idaho);</a:t>
            </a:r>
            <a:endParaRPr lang="en-US" sz="2400"/>
          </a:p>
          <a:p>
            <a:pPr marL="914400" lvl="0" indent="-457200">
              <a:buFont typeface="Arial" pitchFamily="34" charset="0"/>
              <a:buChar char="•"/>
            </a:pPr>
            <a:r>
              <a:rPr lang="en-US" sz="2400" smtClean="0"/>
              <a:t>Brood Year 2007</a:t>
            </a:r>
            <a:endParaRPr lang="en-US" sz="2400"/>
          </a:p>
        </p:txBody>
      </p:sp>
      <p:sp>
        <p:nvSpPr>
          <p:cNvPr id="41" name="Right Arrow 40"/>
          <p:cNvSpPr/>
          <p:nvPr/>
        </p:nvSpPr>
        <p:spPr>
          <a:xfrm rot="16200000" flipH="1">
            <a:off x="21645545" y="25550966"/>
            <a:ext cx="1538524" cy="483855"/>
          </a:xfrm>
          <a:prstGeom prst="rightArrow">
            <a:avLst>
              <a:gd name="adj1" fmla="val 50000"/>
              <a:gd name="adj2" fmla="val 109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1699671" y="29245503"/>
            <a:ext cx="1213117" cy="2419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659601" y="531095"/>
            <a:ext cx="3491193" cy="3272993"/>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07543" y="24269014"/>
            <a:ext cx="11723861" cy="7022955"/>
          </a:xfrm>
          <a:prstGeom prst="rect">
            <a:avLst/>
          </a:prstGeom>
        </p:spPr>
      </p:pic>
      <p:sp>
        <p:nvSpPr>
          <p:cNvPr id="40" name="Right Arrow 39"/>
          <p:cNvSpPr/>
          <p:nvPr/>
        </p:nvSpPr>
        <p:spPr>
          <a:xfrm>
            <a:off x="28717875" y="29132189"/>
            <a:ext cx="949325" cy="483855"/>
          </a:xfrm>
          <a:prstGeom prst="rightArrow">
            <a:avLst>
              <a:gd name="adj1" fmla="val 50000"/>
              <a:gd name="adj2" fmla="val 109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9B7E20C-870B-4C32-922B-A090CE7C34E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11977</TotalTime>
  <Words>857</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Arial Narrow</vt:lpstr>
      <vt:lpstr>Georgia</vt:lpstr>
      <vt:lpstr>Trebuchet MS</vt:lpstr>
      <vt:lpstr>Custom Design</vt:lpstr>
      <vt:lpstr>1_Custom Design</vt:lpstr>
      <vt:lpstr>2_Custom Design</vt:lpstr>
      <vt:lpstr>Slipstream</vt:lpstr>
      <vt:lpstr>PowerPoint Presentation</vt:lpstr>
    </vt:vector>
  </TitlesOfParts>
  <Company>www.PosterPresentations.com</Company>
  <LinksUpToDate>false</LinksUpToDate>
  <SharedDoc>false</SharedDoc>
  <HyperlinkBase>http://www.posterpresentations.com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Van Hare</cp:lastModifiedBy>
  <cp:revision>215</cp:revision>
  <dcterms:created xsi:type="dcterms:W3CDTF">2005-05-18T01:24:28Z</dcterms:created>
  <dcterms:modified xsi:type="dcterms:W3CDTF">2013-08-29T16:15:30Z</dcterms:modified>
  <cp:category>Powerpoint poster templates</cp:category>
</cp:coreProperties>
</file>