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0" r:id="rId3"/>
  </p:sldMasterIdLst>
  <p:sldIdLst>
    <p:sldId id="256" r:id="rId4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0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4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0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2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9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E12B-44A8-408D-A748-9D1B3C4DCA8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8305-B8AC-405F-A9B4-82588292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8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9" y="456908"/>
            <a:ext cx="9380571" cy="70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3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CEC1CC2-85CA-4E69-9CF0-835613C41F6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64BABCD-2C3A-450C-8778-CDC5E0CACFF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PSMFC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Hare</dc:creator>
  <cp:lastModifiedBy>Van Hare</cp:lastModifiedBy>
  <cp:revision>1</cp:revision>
  <dcterms:created xsi:type="dcterms:W3CDTF">2013-09-11T17:26:27Z</dcterms:created>
  <dcterms:modified xsi:type="dcterms:W3CDTF">2013-09-11T17:29:25Z</dcterms:modified>
</cp:coreProperties>
</file>