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5" r:id="rId4"/>
    <p:sldId id="266" r:id="rId5"/>
    <p:sldId id="259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8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7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23B4B-B28B-4ED6-92E5-4ADEBB352B6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0217-36FF-4292-8FCC-64351BAA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8428" y="271491"/>
            <a:ext cx="84600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Flume Demonstration</a:t>
            </a:r>
            <a:endParaRPr lang="en-US" sz="3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/>
              <a:t>What did we see?</a:t>
            </a:r>
            <a:endParaRPr lang="en-US" sz="24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9369" y="17427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  <a:p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CHaMP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and ISEMP State of the Science Workshop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Portland, Oregon – February 25</a:t>
            </a:r>
            <a:r>
              <a:rPr lang="en-US" sz="18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and 26</a:t>
            </a:r>
            <a:r>
              <a:rPr lang="en-US" sz="18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,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40" y="3487681"/>
            <a:ext cx="2434213" cy="676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82" y="3359633"/>
            <a:ext cx="1023551" cy="80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3742" y="3435707"/>
            <a:ext cx="3144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Presenter:</a:t>
            </a:r>
          </a:p>
          <a:p>
            <a:r>
              <a:rPr lang="en-US" sz="2200" dirty="0" smtClean="0">
                <a:latin typeface="+mj-lt"/>
              </a:rPr>
              <a:t>Joe Wheaton</a:t>
            </a:r>
            <a:endParaRPr lang="en-US" sz="2200" dirty="0" smtClean="0">
              <a:latin typeface="+mj-lt"/>
            </a:endParaRPr>
          </a:p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3742" y="4414928"/>
            <a:ext cx="53367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Collaborators:</a:t>
            </a:r>
          </a:p>
          <a:p>
            <a:r>
              <a:rPr lang="en-US" sz="2200" dirty="0" smtClean="0">
                <a:latin typeface="+mj-lt"/>
              </a:rPr>
              <a:t>Kenny </a:t>
            </a:r>
            <a:r>
              <a:rPr lang="en-US" sz="2200" dirty="0" err="1" smtClean="0">
                <a:latin typeface="+mj-lt"/>
              </a:rPr>
              <a:t>DeMeurichy</a:t>
            </a:r>
            <a:r>
              <a:rPr lang="en-US" sz="2200" dirty="0" smtClean="0">
                <a:latin typeface="+mj-lt"/>
              </a:rPr>
              <a:t>, James </a:t>
            </a:r>
            <a:r>
              <a:rPr lang="en-US" sz="2200" dirty="0" err="1" smtClean="0">
                <a:latin typeface="+mj-lt"/>
              </a:rPr>
              <a:t>Hensleigh</a:t>
            </a:r>
            <a:r>
              <a:rPr lang="en-US" sz="2200" dirty="0" smtClean="0">
                <a:latin typeface="+mj-lt"/>
              </a:rPr>
              <a:t>, Phillip Bailey, Wally MacFarlane &amp; Sara </a:t>
            </a:r>
            <a:r>
              <a:rPr lang="en-US" sz="2200" dirty="0" err="1" smtClean="0">
                <a:latin typeface="+mj-lt"/>
              </a:rPr>
              <a:t>Bangen</a:t>
            </a:r>
            <a:endParaRPr lang="en-US" sz="2200" dirty="0" smtClean="0">
              <a:latin typeface="+mj-lt"/>
            </a:endParaRPr>
          </a:p>
          <a:p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6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4" b="100000" l="33645" r="98754">
                        <a14:foregroundMark x1="63863" y1="26698" x2="68224" y2="18970"/>
                        <a14:foregroundMark x1="89408" y1="18970" x2="89097" y2="26464"/>
                        <a14:foregroundMark x1="88785" y1="31148" x2="89097" y2="27869"/>
                        <a14:backgroundMark x1="95950" y1="34895" x2="95950" y2="14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791507"/>
            <a:ext cx="30575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32" y="94962"/>
            <a:ext cx="7886700" cy="88178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Toys Were For More Then Just Playin</a:t>
            </a:r>
            <a:r>
              <a:rPr lang="en-US" b="1" dirty="0" smtClean="0"/>
              <a:t>g in the Sandbox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100000" l="0" r="100000">
                        <a14:foregroundMark x1="41019" y1="21511" x2="46624" y2="20268"/>
                        <a14:foregroundMark x1="76688" y1="19120" x2="82930" y2="22371"/>
                        <a14:foregroundMark x1="88025" y1="34130" x2="88025" y2="34130"/>
                        <a14:foregroundMark x1="42803" y1="93499" x2="51975" y2="89388"/>
                        <a14:foregroundMark x1="2930" y1="96654" x2="6115" y2="92639"/>
                        <a14:backgroundMark x1="93121" y1="30880" x2="98599" y2="50765"/>
                        <a14:backgroundMark x1="2166" y1="50287" x2="37834" y2="14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75" y="-240127"/>
            <a:ext cx="5299742" cy="70663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8792" l="0" r="972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59" y="3078772"/>
            <a:ext cx="3906099" cy="3236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3802" y="2755606"/>
            <a:ext cx="125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Raw Point Cloud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20060361">
            <a:off x="6459098" y="2542744"/>
            <a:ext cx="595205" cy="945573"/>
          </a:xfrm>
          <a:prstGeom prst="downArrow">
            <a:avLst/>
          </a:prstGeom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06928" y="1978383"/>
            <a:ext cx="78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2483" y="1298861"/>
            <a:ext cx="150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Ground-Based LiDaR</a:t>
            </a:r>
          </a:p>
        </p:txBody>
      </p:sp>
    </p:spTree>
    <p:extLst>
      <p:ext uri="{BB962C8B-B14F-4D97-AF65-F5344CB8AC3E}">
        <p14:creationId xmlns:p14="http://schemas.microsoft.com/office/powerpoint/2010/main" val="275360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8" y="715441"/>
            <a:ext cx="7886700" cy="59964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Also to Show Off the Capacity We Have Built Within </a:t>
            </a:r>
            <a:r>
              <a:rPr lang="en-US" b="1" dirty="0" err="1" smtClean="0"/>
              <a:t>CHaMP</a:t>
            </a:r>
            <a:r>
              <a:rPr lang="en-US" b="1" dirty="0" smtClean="0"/>
              <a:t> to Quickly Collect Data and Produce Metrics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3" y="2451787"/>
            <a:ext cx="1788320" cy="35902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37" y="2469228"/>
            <a:ext cx="1755906" cy="354597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70164" y="3296641"/>
            <a:ext cx="280554" cy="94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178" y="1995055"/>
            <a:ext cx="78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50" y="2119744"/>
            <a:ext cx="1909996" cy="40086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2796" y="2039885"/>
            <a:ext cx="1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DEM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9694" y="2037626"/>
            <a:ext cx="126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DEM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90903" y="830598"/>
            <a:ext cx="1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DoD…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35439" r="40088" b="26316"/>
          <a:stretch/>
        </p:blipFill>
        <p:spPr>
          <a:xfrm>
            <a:off x="3989700" y="4000555"/>
            <a:ext cx="3043990" cy="26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24" y="616124"/>
            <a:ext cx="2686425" cy="5792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824" y="265894"/>
            <a:ext cx="2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PRE-TREATMENT DEM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15691" y="2820678"/>
            <a:ext cx="109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Culvert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29100" y="2763982"/>
            <a:ext cx="363682" cy="405246"/>
          </a:xfrm>
          <a:prstGeom prst="line">
            <a:avLst/>
          </a:prstGeom>
          <a:ln w="95250" cmpd="dbl">
            <a:solidFill>
              <a:schemeClr val="tx1">
                <a:alpha val="7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874" y="3512128"/>
            <a:ext cx="109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Bridge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467" y="4059671"/>
            <a:ext cx="320352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DEM post processed using </a:t>
            </a:r>
            <a:r>
              <a:rPr lang="en-US" sz="2400" dirty="0" err="1" smtClean="0"/>
              <a:t>CHaMP</a:t>
            </a:r>
            <a:r>
              <a:rPr lang="en-US" sz="2400" dirty="0" smtClean="0"/>
              <a:t> Topo Processing Tools, While we were talking…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25" y="625650"/>
            <a:ext cx="2638793" cy="57824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31082" y="256318"/>
            <a:ext cx="2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POST TREATMENT DEM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0137" y="2682178"/>
            <a:ext cx="109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Culvert</a:t>
            </a:r>
          </a:p>
          <a:p>
            <a:pPr algn="ctr"/>
            <a:r>
              <a:rPr lang="en-US" dirty="0" smtClean="0"/>
              <a:t>Removed</a:t>
            </a:r>
            <a:endParaRPr lang="en-US" dirty="0"/>
          </a:p>
        </p:txBody>
      </p:sp>
      <p:pic>
        <p:nvPicPr>
          <p:cNvPr id="1026" name="Picture 2" descr="http://emriver.com/wp-content/uploads/2010/08/measure-tape_bookle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9" y="635226"/>
            <a:ext cx="3037897" cy="24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41691" y="3413340"/>
            <a:ext cx="1090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Avulsion </a:t>
            </a:r>
          </a:p>
          <a:p>
            <a:pPr algn="ctr"/>
            <a:r>
              <a:rPr lang="en-US" dirty="0" smtClean="0"/>
              <a:t>Around</a:t>
            </a:r>
          </a:p>
          <a:p>
            <a:pPr algn="ctr"/>
            <a:r>
              <a:rPr lang="en-US" dirty="0" smtClean="0"/>
              <a:t>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4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40277" y="-1014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+mn-lt"/>
              </a:rPr>
              <a:t>We Used GCD to Quantify These Changes </a:t>
            </a:r>
            <a:br>
              <a:rPr lang="en-US" sz="32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(i.e. </a:t>
            </a:r>
            <a:r>
              <a:rPr lang="en-US" sz="2800" b="1" dirty="0" err="1" smtClean="0">
                <a:latin typeface="+mn-lt"/>
              </a:rPr>
              <a:t>CHaMP</a:t>
            </a:r>
            <a:r>
              <a:rPr lang="en-US" sz="2800" b="1" dirty="0" smtClean="0">
                <a:latin typeface="+mn-lt"/>
              </a:rPr>
              <a:t> Action Effectiveness Monitoring)</a:t>
            </a:r>
            <a:endParaRPr lang="en-US" sz="3200" b="1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9350" y="1306079"/>
            <a:ext cx="7886700" cy="4811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Massive widening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1" y="2468299"/>
            <a:ext cx="1712619" cy="3708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91" y="2078181"/>
            <a:ext cx="1928805" cy="4275401"/>
          </a:xfrm>
          <a:prstGeom prst="rect">
            <a:avLst/>
          </a:prstGeom>
        </p:spPr>
      </p:pic>
      <p:pic>
        <p:nvPicPr>
          <p:cNvPr id="2050" name="Picture 2" descr="http://emriver.com/wp-content/uploads/2011/07/reservo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64" y="4215881"/>
            <a:ext cx="1718686" cy="20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54" y="106367"/>
            <a:ext cx="1431146" cy="129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6891" y="2275608"/>
            <a:ext cx="2452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Deposition</a:t>
            </a:r>
            <a:r>
              <a:rPr lang="en-US" dirty="0" smtClean="0"/>
              <a:t>:  910.8 cm</a:t>
            </a:r>
            <a:r>
              <a:rPr lang="en-US" baseline="30000" dirty="0" smtClean="0"/>
              <a:t>3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Erosion</a:t>
            </a:r>
            <a:r>
              <a:rPr lang="en-US" dirty="0"/>
              <a:t>:   - </a:t>
            </a:r>
            <a:r>
              <a:rPr lang="en-US" dirty="0" smtClean="0"/>
              <a:t>8750.9 </a:t>
            </a:r>
            <a:r>
              <a:rPr lang="en-US" dirty="0"/>
              <a:t>cm</a:t>
            </a:r>
            <a:r>
              <a:rPr lang="en-US" baseline="30000" dirty="0"/>
              <a:t>3</a:t>
            </a:r>
          </a:p>
          <a:p>
            <a:endParaRPr lang="en-US" dirty="0" smtClean="0"/>
          </a:p>
          <a:p>
            <a:r>
              <a:rPr lang="en-US" dirty="0" smtClean="0"/>
              <a:t>NET:   - 7840.8 cm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(- 32.93 cups)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3780" y="3177878"/>
            <a:ext cx="268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Head</a:t>
            </a:r>
          </a:p>
          <a:p>
            <a:pPr algn="ctr"/>
            <a:r>
              <a:rPr lang="en-US" dirty="0" smtClean="0"/>
              <a:t>Cut &amp; Widening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757" y="1905201"/>
            <a:ext cx="268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Spatially Variable</a:t>
            </a:r>
          </a:p>
          <a:p>
            <a:pPr algn="ctr"/>
            <a:r>
              <a:rPr lang="en-US" dirty="0" smtClean="0"/>
              <a:t>Error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4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150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The Toys Were For More Then Just Playing in the Sandbox</vt:lpstr>
      <vt:lpstr>Also to Show Off the Capacity We Have Built Within CHaMP to Quickly Collect Data and Produce Metrics</vt:lpstr>
      <vt:lpstr>PowerPoint Presentation</vt:lpstr>
      <vt:lpstr>We Used GCD to Quantify These Changes  (i.e. CHaMP Action Effectiveness Monitoring)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2 - 00 - Flume Results - Joe Wheaton</dc:title>
  <dc:creator>marthaj</dc:creator>
  <cp:lastModifiedBy>Joseph Wheaton</cp:lastModifiedBy>
  <cp:revision>26</cp:revision>
  <cp:lastPrinted>2014-02-18T16:47:33Z</cp:lastPrinted>
  <dcterms:created xsi:type="dcterms:W3CDTF">2014-02-18T15:57:48Z</dcterms:created>
  <dcterms:modified xsi:type="dcterms:W3CDTF">2014-02-26T14:46:10Z</dcterms:modified>
</cp:coreProperties>
</file>